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59" d="100"/>
          <a:sy n="59" d="100"/>
        </p:scale>
        <p:origin x="13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Copyright©2019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9">
            <a:extLst>
              <a:ext uri="{FF2B5EF4-FFF2-40B4-BE49-F238E27FC236}">
                <a16:creationId xmlns:a16="http://schemas.microsoft.com/office/drawing/2014/main" id="{D2EEFD7F-2E23-4EDD-B72B-F2ABB53271ED}"/>
              </a:ext>
            </a:extLst>
          </p:cNvPr>
          <p:cNvSpPr>
            <a:spLocks noEditPoints="1"/>
          </p:cNvSpPr>
          <p:nvPr/>
        </p:nvSpPr>
        <p:spPr bwMode="auto">
          <a:xfrm>
            <a:off x="4162544" y="871088"/>
            <a:ext cx="1288991" cy="2585125"/>
          </a:xfrm>
          <a:custGeom>
            <a:avLst/>
            <a:gdLst>
              <a:gd name="T0" fmla="*/ 215 w 722"/>
              <a:gd name="T1" fmla="*/ 56 h 1448"/>
              <a:gd name="T2" fmla="*/ 43 w 722"/>
              <a:gd name="T3" fmla="*/ 213 h 1448"/>
              <a:gd name="T4" fmla="*/ 180 w 722"/>
              <a:gd name="T5" fmla="*/ 283 h 1448"/>
              <a:gd name="T6" fmla="*/ 354 w 722"/>
              <a:gd name="T7" fmla="*/ 359 h 1448"/>
              <a:gd name="T8" fmla="*/ 287 w 722"/>
              <a:gd name="T9" fmla="*/ 453 h 1448"/>
              <a:gd name="T10" fmla="*/ 176 w 722"/>
              <a:gd name="T11" fmla="*/ 644 h 1448"/>
              <a:gd name="T12" fmla="*/ 165 w 722"/>
              <a:gd name="T13" fmla="*/ 675 h 1448"/>
              <a:gd name="T14" fmla="*/ 183 w 722"/>
              <a:gd name="T15" fmla="*/ 855 h 1448"/>
              <a:gd name="T16" fmla="*/ 242 w 722"/>
              <a:gd name="T17" fmla="*/ 876 h 1448"/>
              <a:gd name="T18" fmla="*/ 241 w 722"/>
              <a:gd name="T19" fmla="*/ 928 h 1448"/>
              <a:gd name="T20" fmla="*/ 209 w 722"/>
              <a:gd name="T21" fmla="*/ 1087 h 1448"/>
              <a:gd name="T22" fmla="*/ 224 w 722"/>
              <a:gd name="T23" fmla="*/ 1282 h 1448"/>
              <a:gd name="T24" fmla="*/ 269 w 722"/>
              <a:gd name="T25" fmla="*/ 1352 h 1448"/>
              <a:gd name="T26" fmla="*/ 316 w 722"/>
              <a:gd name="T27" fmla="*/ 1326 h 1448"/>
              <a:gd name="T28" fmla="*/ 364 w 722"/>
              <a:gd name="T29" fmla="*/ 1217 h 1448"/>
              <a:gd name="T30" fmla="*/ 476 w 722"/>
              <a:gd name="T31" fmla="*/ 1366 h 1448"/>
              <a:gd name="T32" fmla="*/ 528 w 722"/>
              <a:gd name="T33" fmla="*/ 1446 h 1448"/>
              <a:gd name="T34" fmla="*/ 581 w 722"/>
              <a:gd name="T35" fmla="*/ 1436 h 1448"/>
              <a:gd name="T36" fmla="*/ 614 w 722"/>
              <a:gd name="T37" fmla="*/ 1373 h 1448"/>
              <a:gd name="T38" fmla="*/ 628 w 722"/>
              <a:gd name="T39" fmla="*/ 1194 h 1448"/>
              <a:gd name="T40" fmla="*/ 636 w 722"/>
              <a:gd name="T41" fmla="*/ 1156 h 1448"/>
              <a:gd name="T42" fmla="*/ 684 w 722"/>
              <a:gd name="T43" fmla="*/ 814 h 1448"/>
              <a:gd name="T44" fmla="*/ 600 w 722"/>
              <a:gd name="T45" fmla="*/ 681 h 1448"/>
              <a:gd name="T46" fmla="*/ 610 w 722"/>
              <a:gd name="T47" fmla="*/ 585 h 1448"/>
              <a:gd name="T48" fmla="*/ 571 w 722"/>
              <a:gd name="T49" fmla="*/ 491 h 1448"/>
              <a:gd name="T50" fmla="*/ 579 w 722"/>
              <a:gd name="T51" fmla="*/ 430 h 1448"/>
              <a:gd name="T52" fmla="*/ 579 w 722"/>
              <a:gd name="T53" fmla="*/ 418 h 1448"/>
              <a:gd name="T54" fmla="*/ 552 w 722"/>
              <a:gd name="T55" fmla="*/ 345 h 1448"/>
              <a:gd name="T56" fmla="*/ 576 w 722"/>
              <a:gd name="T57" fmla="*/ 316 h 1448"/>
              <a:gd name="T58" fmla="*/ 668 w 722"/>
              <a:gd name="T59" fmla="*/ 273 h 1448"/>
              <a:gd name="T60" fmla="*/ 576 w 722"/>
              <a:gd name="T61" fmla="*/ 106 h 1448"/>
              <a:gd name="T62" fmla="*/ 397 w 722"/>
              <a:gd name="T63" fmla="*/ 43 h 1448"/>
              <a:gd name="T64" fmla="*/ 320 w 722"/>
              <a:gd name="T65" fmla="*/ 1210 h 1448"/>
              <a:gd name="T66" fmla="*/ 293 w 722"/>
              <a:gd name="T67" fmla="*/ 1319 h 1448"/>
              <a:gd name="T68" fmla="*/ 261 w 722"/>
              <a:gd name="T69" fmla="*/ 1310 h 1448"/>
              <a:gd name="T70" fmla="*/ 232 w 722"/>
              <a:gd name="T71" fmla="*/ 1137 h 1448"/>
              <a:gd name="T72" fmla="*/ 252 w 722"/>
              <a:gd name="T73" fmla="*/ 1155 h 1448"/>
              <a:gd name="T74" fmla="*/ 302 w 722"/>
              <a:gd name="T75" fmla="*/ 1146 h 1448"/>
              <a:gd name="T76" fmla="*/ 397 w 722"/>
              <a:gd name="T77" fmla="*/ 1033 h 1448"/>
              <a:gd name="T78" fmla="*/ 379 w 722"/>
              <a:gd name="T79" fmla="*/ 1019 h 1448"/>
              <a:gd name="T80" fmla="*/ 406 w 722"/>
              <a:gd name="T81" fmla="*/ 999 h 1448"/>
              <a:gd name="T82" fmla="*/ 628 w 722"/>
              <a:gd name="T83" fmla="*/ 1264 h 1448"/>
              <a:gd name="T84" fmla="*/ 269 w 722"/>
              <a:gd name="T85" fmla="*/ 981 h 1448"/>
              <a:gd name="T86" fmla="*/ 250 w 722"/>
              <a:gd name="T87" fmla="*/ 1066 h 1448"/>
              <a:gd name="T88" fmla="*/ 250 w 722"/>
              <a:gd name="T89" fmla="*/ 1104 h 1448"/>
              <a:gd name="T90" fmla="*/ 232 w 722"/>
              <a:gd name="T91" fmla="*/ 1107 h 1448"/>
              <a:gd name="T92" fmla="*/ 261 w 722"/>
              <a:gd name="T93" fmla="*/ 949 h 1448"/>
              <a:gd name="T94" fmla="*/ 585 w 722"/>
              <a:gd name="T95" fmla="*/ 1368 h 1448"/>
              <a:gd name="T96" fmla="*/ 549 w 722"/>
              <a:gd name="T97" fmla="*/ 1419 h 1448"/>
              <a:gd name="T98" fmla="*/ 510 w 722"/>
              <a:gd name="T99" fmla="*/ 1396 h 1448"/>
              <a:gd name="T100" fmla="*/ 538 w 722"/>
              <a:gd name="T101" fmla="*/ 1330 h 1448"/>
              <a:gd name="T102" fmla="*/ 588 w 722"/>
              <a:gd name="T103" fmla="*/ 1321 h 1448"/>
              <a:gd name="T104" fmla="*/ 567 w 722"/>
              <a:gd name="T105" fmla="*/ 1061 h 1448"/>
              <a:gd name="T106" fmla="*/ 595 w 722"/>
              <a:gd name="T107" fmla="*/ 1158 h 1448"/>
              <a:gd name="T108" fmla="*/ 567 w 722"/>
              <a:gd name="T109" fmla="*/ 1161 h 1448"/>
              <a:gd name="T110" fmla="*/ 558 w 722"/>
              <a:gd name="T111" fmla="*/ 1115 h 1448"/>
              <a:gd name="T112" fmla="*/ 576 w 722"/>
              <a:gd name="T113" fmla="*/ 1231 h 14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22" h="1448">
                <a:moveTo>
                  <a:pt x="378" y="38"/>
                </a:moveTo>
                <a:lnTo>
                  <a:pt x="378" y="38"/>
                </a:lnTo>
                <a:lnTo>
                  <a:pt x="324" y="38"/>
                </a:lnTo>
                <a:lnTo>
                  <a:pt x="283" y="40"/>
                </a:lnTo>
                <a:lnTo>
                  <a:pt x="268" y="42"/>
                </a:lnTo>
                <a:lnTo>
                  <a:pt x="260" y="43"/>
                </a:lnTo>
                <a:lnTo>
                  <a:pt x="260" y="43"/>
                </a:lnTo>
                <a:lnTo>
                  <a:pt x="215" y="56"/>
                </a:lnTo>
                <a:lnTo>
                  <a:pt x="180" y="66"/>
                </a:lnTo>
                <a:lnTo>
                  <a:pt x="76" y="114"/>
                </a:lnTo>
                <a:lnTo>
                  <a:pt x="0" y="170"/>
                </a:lnTo>
                <a:lnTo>
                  <a:pt x="0" y="170"/>
                </a:lnTo>
                <a:lnTo>
                  <a:pt x="17" y="185"/>
                </a:lnTo>
                <a:lnTo>
                  <a:pt x="31" y="200"/>
                </a:lnTo>
                <a:lnTo>
                  <a:pt x="43" y="213"/>
                </a:lnTo>
                <a:lnTo>
                  <a:pt x="43" y="213"/>
                </a:lnTo>
                <a:lnTo>
                  <a:pt x="48" y="220"/>
                </a:lnTo>
                <a:lnTo>
                  <a:pt x="52" y="227"/>
                </a:lnTo>
                <a:lnTo>
                  <a:pt x="59" y="242"/>
                </a:lnTo>
                <a:lnTo>
                  <a:pt x="66" y="260"/>
                </a:lnTo>
                <a:lnTo>
                  <a:pt x="66" y="260"/>
                </a:lnTo>
                <a:lnTo>
                  <a:pt x="109" y="268"/>
                </a:lnTo>
                <a:lnTo>
                  <a:pt x="145" y="275"/>
                </a:lnTo>
                <a:lnTo>
                  <a:pt x="180" y="283"/>
                </a:lnTo>
                <a:lnTo>
                  <a:pt x="180" y="283"/>
                </a:lnTo>
                <a:lnTo>
                  <a:pt x="293" y="316"/>
                </a:lnTo>
                <a:lnTo>
                  <a:pt x="354" y="316"/>
                </a:lnTo>
                <a:lnTo>
                  <a:pt x="354" y="316"/>
                </a:lnTo>
                <a:lnTo>
                  <a:pt x="353" y="330"/>
                </a:lnTo>
                <a:lnTo>
                  <a:pt x="353" y="343"/>
                </a:lnTo>
                <a:lnTo>
                  <a:pt x="354" y="359"/>
                </a:lnTo>
                <a:lnTo>
                  <a:pt x="354" y="359"/>
                </a:lnTo>
                <a:lnTo>
                  <a:pt x="359" y="392"/>
                </a:lnTo>
                <a:lnTo>
                  <a:pt x="359" y="392"/>
                </a:lnTo>
                <a:lnTo>
                  <a:pt x="337" y="401"/>
                </a:lnTo>
                <a:lnTo>
                  <a:pt x="307" y="415"/>
                </a:lnTo>
                <a:lnTo>
                  <a:pt x="307" y="415"/>
                </a:lnTo>
                <a:lnTo>
                  <a:pt x="305" y="419"/>
                </a:lnTo>
                <a:lnTo>
                  <a:pt x="300" y="426"/>
                </a:lnTo>
                <a:lnTo>
                  <a:pt x="287" y="453"/>
                </a:lnTo>
                <a:lnTo>
                  <a:pt x="252" y="530"/>
                </a:lnTo>
                <a:lnTo>
                  <a:pt x="203" y="642"/>
                </a:lnTo>
                <a:lnTo>
                  <a:pt x="203" y="642"/>
                </a:lnTo>
                <a:lnTo>
                  <a:pt x="193" y="642"/>
                </a:lnTo>
                <a:lnTo>
                  <a:pt x="180" y="642"/>
                </a:lnTo>
                <a:lnTo>
                  <a:pt x="180" y="642"/>
                </a:lnTo>
                <a:lnTo>
                  <a:pt x="178" y="642"/>
                </a:lnTo>
                <a:lnTo>
                  <a:pt x="176" y="644"/>
                </a:lnTo>
                <a:lnTo>
                  <a:pt x="174" y="649"/>
                </a:lnTo>
                <a:lnTo>
                  <a:pt x="170" y="656"/>
                </a:lnTo>
                <a:lnTo>
                  <a:pt x="165" y="661"/>
                </a:lnTo>
                <a:lnTo>
                  <a:pt x="165" y="661"/>
                </a:lnTo>
                <a:lnTo>
                  <a:pt x="164" y="667"/>
                </a:lnTo>
                <a:lnTo>
                  <a:pt x="164" y="671"/>
                </a:lnTo>
                <a:lnTo>
                  <a:pt x="164" y="674"/>
                </a:lnTo>
                <a:lnTo>
                  <a:pt x="165" y="675"/>
                </a:lnTo>
                <a:lnTo>
                  <a:pt x="165" y="675"/>
                </a:lnTo>
                <a:lnTo>
                  <a:pt x="171" y="678"/>
                </a:lnTo>
                <a:lnTo>
                  <a:pt x="175" y="679"/>
                </a:lnTo>
                <a:lnTo>
                  <a:pt x="175" y="689"/>
                </a:lnTo>
                <a:lnTo>
                  <a:pt x="175" y="689"/>
                </a:lnTo>
                <a:lnTo>
                  <a:pt x="178" y="775"/>
                </a:lnTo>
                <a:lnTo>
                  <a:pt x="182" y="835"/>
                </a:lnTo>
                <a:lnTo>
                  <a:pt x="183" y="855"/>
                </a:lnTo>
                <a:lnTo>
                  <a:pt x="184" y="863"/>
                </a:lnTo>
                <a:lnTo>
                  <a:pt x="184" y="863"/>
                </a:lnTo>
                <a:lnTo>
                  <a:pt x="189" y="866"/>
                </a:lnTo>
                <a:lnTo>
                  <a:pt x="196" y="868"/>
                </a:lnTo>
                <a:lnTo>
                  <a:pt x="213" y="873"/>
                </a:lnTo>
                <a:lnTo>
                  <a:pt x="213" y="873"/>
                </a:lnTo>
                <a:lnTo>
                  <a:pt x="224" y="875"/>
                </a:lnTo>
                <a:lnTo>
                  <a:pt x="242" y="876"/>
                </a:lnTo>
                <a:lnTo>
                  <a:pt x="265" y="878"/>
                </a:lnTo>
                <a:lnTo>
                  <a:pt x="265" y="901"/>
                </a:lnTo>
                <a:lnTo>
                  <a:pt x="265" y="901"/>
                </a:lnTo>
                <a:lnTo>
                  <a:pt x="262" y="902"/>
                </a:lnTo>
                <a:lnTo>
                  <a:pt x="256" y="908"/>
                </a:lnTo>
                <a:lnTo>
                  <a:pt x="252" y="913"/>
                </a:lnTo>
                <a:lnTo>
                  <a:pt x="247" y="920"/>
                </a:lnTo>
                <a:lnTo>
                  <a:pt x="241" y="928"/>
                </a:lnTo>
                <a:lnTo>
                  <a:pt x="236" y="938"/>
                </a:lnTo>
                <a:lnTo>
                  <a:pt x="232" y="951"/>
                </a:lnTo>
                <a:lnTo>
                  <a:pt x="226" y="966"/>
                </a:lnTo>
                <a:lnTo>
                  <a:pt x="221" y="985"/>
                </a:lnTo>
                <a:lnTo>
                  <a:pt x="217" y="1005"/>
                </a:lnTo>
                <a:lnTo>
                  <a:pt x="213" y="1030"/>
                </a:lnTo>
                <a:lnTo>
                  <a:pt x="210" y="1057"/>
                </a:lnTo>
                <a:lnTo>
                  <a:pt x="209" y="1087"/>
                </a:lnTo>
                <a:lnTo>
                  <a:pt x="208" y="1123"/>
                </a:lnTo>
                <a:lnTo>
                  <a:pt x="208" y="1123"/>
                </a:lnTo>
                <a:lnTo>
                  <a:pt x="208" y="1158"/>
                </a:lnTo>
                <a:lnTo>
                  <a:pt x="210" y="1189"/>
                </a:lnTo>
                <a:lnTo>
                  <a:pt x="213" y="1217"/>
                </a:lnTo>
                <a:lnTo>
                  <a:pt x="216" y="1242"/>
                </a:lnTo>
                <a:lnTo>
                  <a:pt x="220" y="1263"/>
                </a:lnTo>
                <a:lnTo>
                  <a:pt x="224" y="1282"/>
                </a:lnTo>
                <a:lnTo>
                  <a:pt x="230" y="1298"/>
                </a:lnTo>
                <a:lnTo>
                  <a:pt x="236" y="1313"/>
                </a:lnTo>
                <a:lnTo>
                  <a:pt x="241" y="1323"/>
                </a:lnTo>
                <a:lnTo>
                  <a:pt x="247" y="1333"/>
                </a:lnTo>
                <a:lnTo>
                  <a:pt x="253" y="1340"/>
                </a:lnTo>
                <a:lnTo>
                  <a:pt x="259" y="1346"/>
                </a:lnTo>
                <a:lnTo>
                  <a:pt x="265" y="1349"/>
                </a:lnTo>
                <a:lnTo>
                  <a:pt x="269" y="1352"/>
                </a:lnTo>
                <a:lnTo>
                  <a:pt x="274" y="1354"/>
                </a:lnTo>
                <a:lnTo>
                  <a:pt x="279" y="1354"/>
                </a:lnTo>
                <a:lnTo>
                  <a:pt x="279" y="1354"/>
                </a:lnTo>
                <a:lnTo>
                  <a:pt x="287" y="1353"/>
                </a:lnTo>
                <a:lnTo>
                  <a:pt x="294" y="1348"/>
                </a:lnTo>
                <a:lnTo>
                  <a:pt x="302" y="1342"/>
                </a:lnTo>
                <a:lnTo>
                  <a:pt x="309" y="1335"/>
                </a:lnTo>
                <a:lnTo>
                  <a:pt x="316" y="1326"/>
                </a:lnTo>
                <a:lnTo>
                  <a:pt x="322" y="1316"/>
                </a:lnTo>
                <a:lnTo>
                  <a:pt x="327" y="1307"/>
                </a:lnTo>
                <a:lnTo>
                  <a:pt x="331" y="1297"/>
                </a:lnTo>
                <a:lnTo>
                  <a:pt x="331" y="1297"/>
                </a:lnTo>
                <a:lnTo>
                  <a:pt x="335" y="1278"/>
                </a:lnTo>
                <a:lnTo>
                  <a:pt x="339" y="1260"/>
                </a:lnTo>
                <a:lnTo>
                  <a:pt x="340" y="1241"/>
                </a:lnTo>
                <a:lnTo>
                  <a:pt x="364" y="1217"/>
                </a:lnTo>
                <a:lnTo>
                  <a:pt x="383" y="1217"/>
                </a:lnTo>
                <a:lnTo>
                  <a:pt x="383" y="1255"/>
                </a:lnTo>
                <a:lnTo>
                  <a:pt x="401" y="1283"/>
                </a:lnTo>
                <a:lnTo>
                  <a:pt x="458" y="1283"/>
                </a:lnTo>
                <a:lnTo>
                  <a:pt x="458" y="1283"/>
                </a:lnTo>
                <a:lnTo>
                  <a:pt x="462" y="1309"/>
                </a:lnTo>
                <a:lnTo>
                  <a:pt x="467" y="1335"/>
                </a:lnTo>
                <a:lnTo>
                  <a:pt x="476" y="1366"/>
                </a:lnTo>
                <a:lnTo>
                  <a:pt x="480" y="1381"/>
                </a:lnTo>
                <a:lnTo>
                  <a:pt x="486" y="1396"/>
                </a:lnTo>
                <a:lnTo>
                  <a:pt x="493" y="1410"/>
                </a:lnTo>
                <a:lnTo>
                  <a:pt x="500" y="1422"/>
                </a:lnTo>
                <a:lnTo>
                  <a:pt x="509" y="1433"/>
                </a:lnTo>
                <a:lnTo>
                  <a:pt x="518" y="1441"/>
                </a:lnTo>
                <a:lnTo>
                  <a:pt x="523" y="1445"/>
                </a:lnTo>
                <a:lnTo>
                  <a:pt x="528" y="1446"/>
                </a:lnTo>
                <a:lnTo>
                  <a:pt x="532" y="1448"/>
                </a:lnTo>
                <a:lnTo>
                  <a:pt x="538" y="1448"/>
                </a:lnTo>
                <a:lnTo>
                  <a:pt x="538" y="1448"/>
                </a:lnTo>
                <a:lnTo>
                  <a:pt x="549" y="1448"/>
                </a:lnTo>
                <a:lnTo>
                  <a:pt x="558" y="1446"/>
                </a:lnTo>
                <a:lnTo>
                  <a:pt x="567" y="1444"/>
                </a:lnTo>
                <a:lnTo>
                  <a:pt x="575" y="1440"/>
                </a:lnTo>
                <a:lnTo>
                  <a:pt x="581" y="1436"/>
                </a:lnTo>
                <a:lnTo>
                  <a:pt x="587" y="1432"/>
                </a:lnTo>
                <a:lnTo>
                  <a:pt x="592" y="1427"/>
                </a:lnTo>
                <a:lnTo>
                  <a:pt x="596" y="1421"/>
                </a:lnTo>
                <a:lnTo>
                  <a:pt x="603" y="1409"/>
                </a:lnTo>
                <a:lnTo>
                  <a:pt x="608" y="1396"/>
                </a:lnTo>
                <a:lnTo>
                  <a:pt x="611" y="1385"/>
                </a:lnTo>
                <a:lnTo>
                  <a:pt x="614" y="1373"/>
                </a:lnTo>
                <a:lnTo>
                  <a:pt x="614" y="1373"/>
                </a:lnTo>
                <a:lnTo>
                  <a:pt x="617" y="1348"/>
                </a:lnTo>
                <a:lnTo>
                  <a:pt x="621" y="1322"/>
                </a:lnTo>
                <a:lnTo>
                  <a:pt x="623" y="1293"/>
                </a:lnTo>
                <a:lnTo>
                  <a:pt x="722" y="1293"/>
                </a:lnTo>
                <a:lnTo>
                  <a:pt x="722" y="1283"/>
                </a:lnTo>
                <a:lnTo>
                  <a:pt x="628" y="1250"/>
                </a:lnTo>
                <a:lnTo>
                  <a:pt x="628" y="1194"/>
                </a:lnTo>
                <a:lnTo>
                  <a:pt x="628" y="1194"/>
                </a:lnTo>
                <a:lnTo>
                  <a:pt x="631" y="1194"/>
                </a:lnTo>
                <a:lnTo>
                  <a:pt x="635" y="1192"/>
                </a:lnTo>
                <a:lnTo>
                  <a:pt x="636" y="1191"/>
                </a:lnTo>
                <a:lnTo>
                  <a:pt x="637" y="1189"/>
                </a:lnTo>
                <a:lnTo>
                  <a:pt x="637" y="1189"/>
                </a:lnTo>
                <a:lnTo>
                  <a:pt x="637" y="1184"/>
                </a:lnTo>
                <a:lnTo>
                  <a:pt x="637" y="1177"/>
                </a:lnTo>
                <a:lnTo>
                  <a:pt x="636" y="1156"/>
                </a:lnTo>
                <a:lnTo>
                  <a:pt x="633" y="1132"/>
                </a:lnTo>
                <a:lnTo>
                  <a:pt x="628" y="1109"/>
                </a:lnTo>
                <a:lnTo>
                  <a:pt x="628" y="1109"/>
                </a:lnTo>
                <a:lnTo>
                  <a:pt x="614" y="1057"/>
                </a:lnTo>
                <a:lnTo>
                  <a:pt x="628" y="911"/>
                </a:lnTo>
                <a:lnTo>
                  <a:pt x="666" y="911"/>
                </a:lnTo>
                <a:lnTo>
                  <a:pt x="666" y="911"/>
                </a:lnTo>
                <a:lnTo>
                  <a:pt x="684" y="814"/>
                </a:lnTo>
                <a:lnTo>
                  <a:pt x="697" y="748"/>
                </a:lnTo>
                <a:lnTo>
                  <a:pt x="703" y="717"/>
                </a:lnTo>
                <a:lnTo>
                  <a:pt x="703" y="717"/>
                </a:lnTo>
                <a:lnTo>
                  <a:pt x="688" y="716"/>
                </a:lnTo>
                <a:lnTo>
                  <a:pt x="656" y="717"/>
                </a:lnTo>
                <a:lnTo>
                  <a:pt x="609" y="717"/>
                </a:lnTo>
                <a:lnTo>
                  <a:pt x="609" y="717"/>
                </a:lnTo>
                <a:lnTo>
                  <a:pt x="600" y="681"/>
                </a:lnTo>
                <a:lnTo>
                  <a:pt x="590" y="637"/>
                </a:lnTo>
                <a:lnTo>
                  <a:pt x="590" y="637"/>
                </a:lnTo>
                <a:lnTo>
                  <a:pt x="591" y="632"/>
                </a:lnTo>
                <a:lnTo>
                  <a:pt x="594" y="626"/>
                </a:lnTo>
                <a:lnTo>
                  <a:pt x="601" y="611"/>
                </a:lnTo>
                <a:lnTo>
                  <a:pt x="605" y="603"/>
                </a:lnTo>
                <a:lnTo>
                  <a:pt x="608" y="593"/>
                </a:lnTo>
                <a:lnTo>
                  <a:pt x="610" y="585"/>
                </a:lnTo>
                <a:lnTo>
                  <a:pt x="609" y="576"/>
                </a:lnTo>
                <a:lnTo>
                  <a:pt x="609" y="576"/>
                </a:lnTo>
                <a:lnTo>
                  <a:pt x="605" y="565"/>
                </a:lnTo>
                <a:lnTo>
                  <a:pt x="601" y="553"/>
                </a:lnTo>
                <a:lnTo>
                  <a:pt x="588" y="526"/>
                </a:lnTo>
                <a:lnTo>
                  <a:pt x="576" y="503"/>
                </a:lnTo>
                <a:lnTo>
                  <a:pt x="571" y="491"/>
                </a:lnTo>
                <a:lnTo>
                  <a:pt x="571" y="491"/>
                </a:lnTo>
                <a:lnTo>
                  <a:pt x="574" y="483"/>
                </a:lnTo>
                <a:lnTo>
                  <a:pt x="574" y="474"/>
                </a:lnTo>
                <a:lnTo>
                  <a:pt x="571" y="463"/>
                </a:lnTo>
                <a:lnTo>
                  <a:pt x="571" y="463"/>
                </a:lnTo>
                <a:lnTo>
                  <a:pt x="562" y="425"/>
                </a:lnTo>
                <a:lnTo>
                  <a:pt x="562" y="425"/>
                </a:lnTo>
                <a:lnTo>
                  <a:pt x="572" y="427"/>
                </a:lnTo>
                <a:lnTo>
                  <a:pt x="579" y="430"/>
                </a:lnTo>
                <a:lnTo>
                  <a:pt x="585" y="430"/>
                </a:lnTo>
                <a:lnTo>
                  <a:pt x="585" y="430"/>
                </a:lnTo>
                <a:lnTo>
                  <a:pt x="595" y="425"/>
                </a:lnTo>
                <a:lnTo>
                  <a:pt x="595" y="425"/>
                </a:lnTo>
                <a:lnTo>
                  <a:pt x="592" y="425"/>
                </a:lnTo>
                <a:lnTo>
                  <a:pt x="588" y="422"/>
                </a:lnTo>
                <a:lnTo>
                  <a:pt x="584" y="420"/>
                </a:lnTo>
                <a:lnTo>
                  <a:pt x="579" y="418"/>
                </a:lnTo>
                <a:lnTo>
                  <a:pt x="576" y="412"/>
                </a:lnTo>
                <a:lnTo>
                  <a:pt x="571" y="406"/>
                </a:lnTo>
                <a:lnTo>
                  <a:pt x="571" y="406"/>
                </a:lnTo>
                <a:lnTo>
                  <a:pt x="567" y="398"/>
                </a:lnTo>
                <a:lnTo>
                  <a:pt x="563" y="389"/>
                </a:lnTo>
                <a:lnTo>
                  <a:pt x="558" y="371"/>
                </a:lnTo>
                <a:lnTo>
                  <a:pt x="554" y="355"/>
                </a:lnTo>
                <a:lnTo>
                  <a:pt x="552" y="345"/>
                </a:lnTo>
                <a:lnTo>
                  <a:pt x="552" y="345"/>
                </a:lnTo>
                <a:lnTo>
                  <a:pt x="550" y="329"/>
                </a:lnTo>
                <a:lnTo>
                  <a:pt x="548" y="321"/>
                </a:lnTo>
                <a:lnTo>
                  <a:pt x="548" y="321"/>
                </a:lnTo>
                <a:lnTo>
                  <a:pt x="562" y="320"/>
                </a:lnTo>
                <a:lnTo>
                  <a:pt x="571" y="319"/>
                </a:lnTo>
                <a:lnTo>
                  <a:pt x="575" y="318"/>
                </a:lnTo>
                <a:lnTo>
                  <a:pt x="576" y="316"/>
                </a:lnTo>
                <a:lnTo>
                  <a:pt x="576" y="316"/>
                </a:lnTo>
                <a:lnTo>
                  <a:pt x="584" y="310"/>
                </a:lnTo>
                <a:lnTo>
                  <a:pt x="603" y="299"/>
                </a:lnTo>
                <a:lnTo>
                  <a:pt x="625" y="287"/>
                </a:lnTo>
                <a:lnTo>
                  <a:pt x="637" y="282"/>
                </a:lnTo>
                <a:lnTo>
                  <a:pt x="647" y="279"/>
                </a:lnTo>
                <a:lnTo>
                  <a:pt x="647" y="279"/>
                </a:lnTo>
                <a:lnTo>
                  <a:pt x="668" y="273"/>
                </a:lnTo>
                <a:lnTo>
                  <a:pt x="692" y="266"/>
                </a:lnTo>
                <a:lnTo>
                  <a:pt x="717" y="260"/>
                </a:lnTo>
                <a:lnTo>
                  <a:pt x="717" y="260"/>
                </a:lnTo>
                <a:lnTo>
                  <a:pt x="696" y="236"/>
                </a:lnTo>
                <a:lnTo>
                  <a:pt x="649" y="183"/>
                </a:lnTo>
                <a:lnTo>
                  <a:pt x="622" y="154"/>
                </a:lnTo>
                <a:lnTo>
                  <a:pt x="597" y="127"/>
                </a:lnTo>
                <a:lnTo>
                  <a:pt x="576" y="106"/>
                </a:lnTo>
                <a:lnTo>
                  <a:pt x="568" y="99"/>
                </a:lnTo>
                <a:lnTo>
                  <a:pt x="562" y="95"/>
                </a:lnTo>
                <a:lnTo>
                  <a:pt x="562" y="95"/>
                </a:lnTo>
                <a:lnTo>
                  <a:pt x="548" y="88"/>
                </a:lnTo>
                <a:lnTo>
                  <a:pt x="525" y="81"/>
                </a:lnTo>
                <a:lnTo>
                  <a:pt x="470" y="63"/>
                </a:lnTo>
                <a:lnTo>
                  <a:pt x="419" y="49"/>
                </a:lnTo>
                <a:lnTo>
                  <a:pt x="397" y="43"/>
                </a:lnTo>
                <a:lnTo>
                  <a:pt x="392" y="0"/>
                </a:lnTo>
                <a:lnTo>
                  <a:pt x="383" y="0"/>
                </a:lnTo>
                <a:lnTo>
                  <a:pt x="378" y="38"/>
                </a:lnTo>
                <a:close/>
                <a:moveTo>
                  <a:pt x="321" y="1137"/>
                </a:moveTo>
                <a:lnTo>
                  <a:pt x="321" y="1137"/>
                </a:lnTo>
                <a:lnTo>
                  <a:pt x="321" y="1152"/>
                </a:lnTo>
                <a:lnTo>
                  <a:pt x="321" y="1189"/>
                </a:lnTo>
                <a:lnTo>
                  <a:pt x="320" y="1210"/>
                </a:lnTo>
                <a:lnTo>
                  <a:pt x="318" y="1232"/>
                </a:lnTo>
                <a:lnTo>
                  <a:pt x="315" y="1252"/>
                </a:lnTo>
                <a:lnTo>
                  <a:pt x="312" y="1269"/>
                </a:lnTo>
                <a:lnTo>
                  <a:pt x="312" y="1269"/>
                </a:lnTo>
                <a:lnTo>
                  <a:pt x="303" y="1294"/>
                </a:lnTo>
                <a:lnTo>
                  <a:pt x="300" y="1304"/>
                </a:lnTo>
                <a:lnTo>
                  <a:pt x="296" y="1313"/>
                </a:lnTo>
                <a:lnTo>
                  <a:pt x="293" y="1319"/>
                </a:lnTo>
                <a:lnTo>
                  <a:pt x="289" y="1322"/>
                </a:lnTo>
                <a:lnTo>
                  <a:pt x="285" y="1324"/>
                </a:lnTo>
                <a:lnTo>
                  <a:pt x="279" y="1326"/>
                </a:lnTo>
                <a:lnTo>
                  <a:pt x="279" y="1326"/>
                </a:lnTo>
                <a:lnTo>
                  <a:pt x="275" y="1324"/>
                </a:lnTo>
                <a:lnTo>
                  <a:pt x="273" y="1323"/>
                </a:lnTo>
                <a:lnTo>
                  <a:pt x="267" y="1319"/>
                </a:lnTo>
                <a:lnTo>
                  <a:pt x="261" y="1310"/>
                </a:lnTo>
                <a:lnTo>
                  <a:pt x="255" y="1300"/>
                </a:lnTo>
                <a:lnTo>
                  <a:pt x="250" y="1287"/>
                </a:lnTo>
                <a:lnTo>
                  <a:pt x="247" y="1274"/>
                </a:lnTo>
                <a:lnTo>
                  <a:pt x="243" y="1260"/>
                </a:lnTo>
                <a:lnTo>
                  <a:pt x="241" y="1245"/>
                </a:lnTo>
                <a:lnTo>
                  <a:pt x="241" y="1245"/>
                </a:lnTo>
                <a:lnTo>
                  <a:pt x="235" y="1177"/>
                </a:lnTo>
                <a:lnTo>
                  <a:pt x="232" y="1137"/>
                </a:lnTo>
                <a:lnTo>
                  <a:pt x="246" y="1137"/>
                </a:lnTo>
                <a:lnTo>
                  <a:pt x="246" y="1137"/>
                </a:lnTo>
                <a:lnTo>
                  <a:pt x="247" y="1146"/>
                </a:lnTo>
                <a:lnTo>
                  <a:pt x="248" y="1152"/>
                </a:lnTo>
                <a:lnTo>
                  <a:pt x="249" y="1155"/>
                </a:lnTo>
                <a:lnTo>
                  <a:pt x="250" y="1156"/>
                </a:lnTo>
                <a:lnTo>
                  <a:pt x="250" y="1156"/>
                </a:lnTo>
                <a:lnTo>
                  <a:pt x="252" y="1155"/>
                </a:lnTo>
                <a:lnTo>
                  <a:pt x="254" y="1152"/>
                </a:lnTo>
                <a:lnTo>
                  <a:pt x="256" y="1144"/>
                </a:lnTo>
                <a:lnTo>
                  <a:pt x="260" y="1132"/>
                </a:lnTo>
                <a:lnTo>
                  <a:pt x="298" y="1137"/>
                </a:lnTo>
                <a:lnTo>
                  <a:pt x="298" y="1137"/>
                </a:lnTo>
                <a:lnTo>
                  <a:pt x="300" y="1143"/>
                </a:lnTo>
                <a:lnTo>
                  <a:pt x="301" y="1146"/>
                </a:lnTo>
                <a:lnTo>
                  <a:pt x="302" y="1146"/>
                </a:lnTo>
                <a:lnTo>
                  <a:pt x="302" y="1146"/>
                </a:lnTo>
                <a:lnTo>
                  <a:pt x="302" y="1146"/>
                </a:lnTo>
                <a:lnTo>
                  <a:pt x="307" y="1123"/>
                </a:lnTo>
                <a:lnTo>
                  <a:pt x="316" y="1137"/>
                </a:lnTo>
                <a:lnTo>
                  <a:pt x="321" y="1137"/>
                </a:lnTo>
                <a:close/>
                <a:moveTo>
                  <a:pt x="406" y="995"/>
                </a:moveTo>
                <a:lnTo>
                  <a:pt x="406" y="1033"/>
                </a:lnTo>
                <a:lnTo>
                  <a:pt x="397" y="1033"/>
                </a:lnTo>
                <a:lnTo>
                  <a:pt x="397" y="1052"/>
                </a:lnTo>
                <a:lnTo>
                  <a:pt x="401" y="1052"/>
                </a:lnTo>
                <a:lnTo>
                  <a:pt x="401" y="1137"/>
                </a:lnTo>
                <a:lnTo>
                  <a:pt x="387" y="1137"/>
                </a:lnTo>
                <a:lnTo>
                  <a:pt x="373" y="1019"/>
                </a:lnTo>
                <a:lnTo>
                  <a:pt x="373" y="1019"/>
                </a:lnTo>
                <a:lnTo>
                  <a:pt x="374" y="1020"/>
                </a:lnTo>
                <a:lnTo>
                  <a:pt x="379" y="1019"/>
                </a:lnTo>
                <a:lnTo>
                  <a:pt x="384" y="1018"/>
                </a:lnTo>
                <a:lnTo>
                  <a:pt x="392" y="1019"/>
                </a:lnTo>
                <a:lnTo>
                  <a:pt x="392" y="1019"/>
                </a:lnTo>
                <a:lnTo>
                  <a:pt x="395" y="1019"/>
                </a:lnTo>
                <a:lnTo>
                  <a:pt x="399" y="1017"/>
                </a:lnTo>
                <a:lnTo>
                  <a:pt x="401" y="1013"/>
                </a:lnTo>
                <a:lnTo>
                  <a:pt x="404" y="1008"/>
                </a:lnTo>
                <a:lnTo>
                  <a:pt x="406" y="999"/>
                </a:lnTo>
                <a:lnTo>
                  <a:pt x="406" y="995"/>
                </a:lnTo>
                <a:lnTo>
                  <a:pt x="406" y="995"/>
                </a:lnTo>
                <a:close/>
                <a:moveTo>
                  <a:pt x="618" y="915"/>
                </a:moveTo>
                <a:lnTo>
                  <a:pt x="609" y="1010"/>
                </a:lnTo>
                <a:lnTo>
                  <a:pt x="600" y="1010"/>
                </a:lnTo>
                <a:lnTo>
                  <a:pt x="604" y="915"/>
                </a:lnTo>
                <a:lnTo>
                  <a:pt x="618" y="915"/>
                </a:lnTo>
                <a:close/>
                <a:moveTo>
                  <a:pt x="628" y="1264"/>
                </a:moveTo>
                <a:lnTo>
                  <a:pt x="680" y="1283"/>
                </a:lnTo>
                <a:lnTo>
                  <a:pt x="628" y="1278"/>
                </a:lnTo>
                <a:lnTo>
                  <a:pt x="628" y="1264"/>
                </a:lnTo>
                <a:close/>
                <a:moveTo>
                  <a:pt x="265" y="944"/>
                </a:moveTo>
                <a:lnTo>
                  <a:pt x="265" y="944"/>
                </a:lnTo>
                <a:lnTo>
                  <a:pt x="267" y="959"/>
                </a:lnTo>
                <a:lnTo>
                  <a:pt x="269" y="981"/>
                </a:lnTo>
                <a:lnTo>
                  <a:pt x="269" y="981"/>
                </a:lnTo>
                <a:lnTo>
                  <a:pt x="272" y="988"/>
                </a:lnTo>
                <a:lnTo>
                  <a:pt x="274" y="997"/>
                </a:lnTo>
                <a:lnTo>
                  <a:pt x="279" y="1005"/>
                </a:lnTo>
                <a:lnTo>
                  <a:pt x="279" y="1005"/>
                </a:lnTo>
                <a:lnTo>
                  <a:pt x="266" y="1034"/>
                </a:lnTo>
                <a:lnTo>
                  <a:pt x="256" y="1056"/>
                </a:lnTo>
                <a:lnTo>
                  <a:pt x="250" y="1066"/>
                </a:lnTo>
                <a:lnTo>
                  <a:pt x="250" y="1066"/>
                </a:lnTo>
                <a:lnTo>
                  <a:pt x="248" y="1069"/>
                </a:lnTo>
                <a:lnTo>
                  <a:pt x="247" y="1072"/>
                </a:lnTo>
                <a:lnTo>
                  <a:pt x="246" y="1076"/>
                </a:lnTo>
                <a:lnTo>
                  <a:pt x="246" y="1080"/>
                </a:lnTo>
                <a:lnTo>
                  <a:pt x="246" y="1080"/>
                </a:lnTo>
                <a:lnTo>
                  <a:pt x="248" y="1095"/>
                </a:lnTo>
                <a:lnTo>
                  <a:pt x="249" y="1102"/>
                </a:lnTo>
                <a:lnTo>
                  <a:pt x="250" y="1104"/>
                </a:lnTo>
                <a:lnTo>
                  <a:pt x="250" y="1104"/>
                </a:lnTo>
                <a:lnTo>
                  <a:pt x="250" y="1111"/>
                </a:lnTo>
                <a:lnTo>
                  <a:pt x="250" y="1118"/>
                </a:lnTo>
                <a:lnTo>
                  <a:pt x="250" y="1118"/>
                </a:lnTo>
                <a:lnTo>
                  <a:pt x="241" y="1118"/>
                </a:lnTo>
                <a:lnTo>
                  <a:pt x="232" y="1118"/>
                </a:lnTo>
                <a:lnTo>
                  <a:pt x="232" y="1118"/>
                </a:lnTo>
                <a:lnTo>
                  <a:pt x="232" y="1107"/>
                </a:lnTo>
                <a:lnTo>
                  <a:pt x="234" y="1082"/>
                </a:lnTo>
                <a:lnTo>
                  <a:pt x="241" y="1014"/>
                </a:lnTo>
                <a:lnTo>
                  <a:pt x="241" y="1014"/>
                </a:lnTo>
                <a:lnTo>
                  <a:pt x="243" y="1000"/>
                </a:lnTo>
                <a:lnTo>
                  <a:pt x="247" y="987"/>
                </a:lnTo>
                <a:lnTo>
                  <a:pt x="250" y="975"/>
                </a:lnTo>
                <a:lnTo>
                  <a:pt x="255" y="965"/>
                </a:lnTo>
                <a:lnTo>
                  <a:pt x="261" y="949"/>
                </a:lnTo>
                <a:lnTo>
                  <a:pt x="265" y="944"/>
                </a:lnTo>
                <a:lnTo>
                  <a:pt x="265" y="944"/>
                </a:lnTo>
                <a:close/>
                <a:moveTo>
                  <a:pt x="585" y="1293"/>
                </a:moveTo>
                <a:lnTo>
                  <a:pt x="595" y="1293"/>
                </a:lnTo>
                <a:lnTo>
                  <a:pt x="595" y="1293"/>
                </a:lnTo>
                <a:lnTo>
                  <a:pt x="592" y="1320"/>
                </a:lnTo>
                <a:lnTo>
                  <a:pt x="590" y="1344"/>
                </a:lnTo>
                <a:lnTo>
                  <a:pt x="585" y="1368"/>
                </a:lnTo>
                <a:lnTo>
                  <a:pt x="585" y="1368"/>
                </a:lnTo>
                <a:lnTo>
                  <a:pt x="582" y="1377"/>
                </a:lnTo>
                <a:lnTo>
                  <a:pt x="577" y="1388"/>
                </a:lnTo>
                <a:lnTo>
                  <a:pt x="572" y="1396"/>
                </a:lnTo>
                <a:lnTo>
                  <a:pt x="567" y="1405"/>
                </a:lnTo>
                <a:lnTo>
                  <a:pt x="561" y="1410"/>
                </a:lnTo>
                <a:lnTo>
                  <a:pt x="555" y="1416"/>
                </a:lnTo>
                <a:lnTo>
                  <a:pt x="549" y="1419"/>
                </a:lnTo>
                <a:lnTo>
                  <a:pt x="543" y="1420"/>
                </a:lnTo>
                <a:lnTo>
                  <a:pt x="543" y="1420"/>
                </a:lnTo>
                <a:lnTo>
                  <a:pt x="538" y="1419"/>
                </a:lnTo>
                <a:lnTo>
                  <a:pt x="533" y="1418"/>
                </a:lnTo>
                <a:lnTo>
                  <a:pt x="524" y="1412"/>
                </a:lnTo>
                <a:lnTo>
                  <a:pt x="516" y="1405"/>
                </a:lnTo>
                <a:lnTo>
                  <a:pt x="510" y="1396"/>
                </a:lnTo>
                <a:lnTo>
                  <a:pt x="510" y="1396"/>
                </a:lnTo>
                <a:lnTo>
                  <a:pt x="508" y="1390"/>
                </a:lnTo>
                <a:lnTo>
                  <a:pt x="505" y="1382"/>
                </a:lnTo>
                <a:lnTo>
                  <a:pt x="500" y="1360"/>
                </a:lnTo>
                <a:lnTo>
                  <a:pt x="496" y="1330"/>
                </a:lnTo>
                <a:lnTo>
                  <a:pt x="496" y="1330"/>
                </a:lnTo>
                <a:lnTo>
                  <a:pt x="515" y="1330"/>
                </a:lnTo>
                <a:lnTo>
                  <a:pt x="538" y="1330"/>
                </a:lnTo>
                <a:lnTo>
                  <a:pt x="538" y="1330"/>
                </a:lnTo>
                <a:lnTo>
                  <a:pt x="555" y="1329"/>
                </a:lnTo>
                <a:lnTo>
                  <a:pt x="568" y="1328"/>
                </a:lnTo>
                <a:lnTo>
                  <a:pt x="581" y="1326"/>
                </a:lnTo>
                <a:lnTo>
                  <a:pt x="581" y="1326"/>
                </a:lnTo>
                <a:lnTo>
                  <a:pt x="585" y="1324"/>
                </a:lnTo>
                <a:lnTo>
                  <a:pt x="588" y="1323"/>
                </a:lnTo>
                <a:lnTo>
                  <a:pt x="589" y="1322"/>
                </a:lnTo>
                <a:lnTo>
                  <a:pt x="588" y="1321"/>
                </a:lnTo>
                <a:lnTo>
                  <a:pt x="584" y="1319"/>
                </a:lnTo>
                <a:lnTo>
                  <a:pt x="581" y="1316"/>
                </a:lnTo>
                <a:lnTo>
                  <a:pt x="581" y="1316"/>
                </a:lnTo>
                <a:lnTo>
                  <a:pt x="581" y="1311"/>
                </a:lnTo>
                <a:lnTo>
                  <a:pt x="583" y="1303"/>
                </a:lnTo>
                <a:lnTo>
                  <a:pt x="585" y="1293"/>
                </a:lnTo>
                <a:lnTo>
                  <a:pt x="585" y="1293"/>
                </a:lnTo>
                <a:close/>
                <a:moveTo>
                  <a:pt x="567" y="1061"/>
                </a:moveTo>
                <a:lnTo>
                  <a:pt x="576" y="1061"/>
                </a:lnTo>
                <a:lnTo>
                  <a:pt x="576" y="1061"/>
                </a:lnTo>
                <a:lnTo>
                  <a:pt x="582" y="1076"/>
                </a:lnTo>
                <a:lnTo>
                  <a:pt x="585" y="1092"/>
                </a:lnTo>
                <a:lnTo>
                  <a:pt x="590" y="1113"/>
                </a:lnTo>
                <a:lnTo>
                  <a:pt x="590" y="1113"/>
                </a:lnTo>
                <a:lnTo>
                  <a:pt x="592" y="1137"/>
                </a:lnTo>
                <a:lnTo>
                  <a:pt x="595" y="1158"/>
                </a:lnTo>
                <a:lnTo>
                  <a:pt x="595" y="1179"/>
                </a:lnTo>
                <a:lnTo>
                  <a:pt x="585" y="1179"/>
                </a:lnTo>
                <a:lnTo>
                  <a:pt x="585" y="1179"/>
                </a:lnTo>
                <a:lnTo>
                  <a:pt x="585" y="1178"/>
                </a:lnTo>
                <a:lnTo>
                  <a:pt x="583" y="1175"/>
                </a:lnTo>
                <a:lnTo>
                  <a:pt x="577" y="1169"/>
                </a:lnTo>
                <a:lnTo>
                  <a:pt x="567" y="1161"/>
                </a:lnTo>
                <a:lnTo>
                  <a:pt x="567" y="1161"/>
                </a:lnTo>
                <a:lnTo>
                  <a:pt x="556" y="1153"/>
                </a:lnTo>
                <a:lnTo>
                  <a:pt x="548" y="1151"/>
                </a:lnTo>
                <a:lnTo>
                  <a:pt x="544" y="1151"/>
                </a:lnTo>
                <a:lnTo>
                  <a:pt x="543" y="1151"/>
                </a:lnTo>
                <a:lnTo>
                  <a:pt x="543" y="1113"/>
                </a:lnTo>
                <a:lnTo>
                  <a:pt x="543" y="1113"/>
                </a:lnTo>
                <a:lnTo>
                  <a:pt x="551" y="1115"/>
                </a:lnTo>
                <a:lnTo>
                  <a:pt x="558" y="1115"/>
                </a:lnTo>
                <a:lnTo>
                  <a:pt x="562" y="1113"/>
                </a:lnTo>
                <a:lnTo>
                  <a:pt x="562" y="1113"/>
                </a:lnTo>
                <a:lnTo>
                  <a:pt x="562" y="1112"/>
                </a:lnTo>
                <a:lnTo>
                  <a:pt x="562" y="1110"/>
                </a:lnTo>
                <a:lnTo>
                  <a:pt x="561" y="1105"/>
                </a:lnTo>
                <a:lnTo>
                  <a:pt x="557" y="1099"/>
                </a:lnTo>
                <a:lnTo>
                  <a:pt x="567" y="1061"/>
                </a:lnTo>
                <a:close/>
                <a:moveTo>
                  <a:pt x="576" y="1231"/>
                </a:moveTo>
                <a:lnTo>
                  <a:pt x="585" y="1231"/>
                </a:lnTo>
                <a:lnTo>
                  <a:pt x="590" y="1260"/>
                </a:lnTo>
                <a:lnTo>
                  <a:pt x="595" y="1260"/>
                </a:lnTo>
                <a:lnTo>
                  <a:pt x="595" y="1283"/>
                </a:lnTo>
                <a:lnTo>
                  <a:pt x="581" y="1283"/>
                </a:lnTo>
                <a:lnTo>
                  <a:pt x="576" y="1231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23">
            <a:extLst>
              <a:ext uri="{FF2B5EF4-FFF2-40B4-BE49-F238E27FC236}">
                <a16:creationId xmlns:a16="http://schemas.microsoft.com/office/drawing/2014/main" id="{716A7A56-22C9-434D-BCD3-03F7ADC87322}"/>
              </a:ext>
            </a:extLst>
          </p:cNvPr>
          <p:cNvSpPr>
            <a:spLocks noEditPoints="1"/>
          </p:cNvSpPr>
          <p:nvPr/>
        </p:nvSpPr>
        <p:spPr bwMode="auto">
          <a:xfrm>
            <a:off x="1195394" y="3770177"/>
            <a:ext cx="1530414" cy="2597829"/>
          </a:xfrm>
          <a:custGeom>
            <a:avLst/>
            <a:gdLst>
              <a:gd name="T0" fmla="*/ 11 w 790"/>
              <a:gd name="T1" fmla="*/ 129 h 1341"/>
              <a:gd name="T2" fmla="*/ 172 w 790"/>
              <a:gd name="T3" fmla="*/ 170 h 1341"/>
              <a:gd name="T4" fmla="*/ 216 w 790"/>
              <a:gd name="T5" fmla="*/ 417 h 1341"/>
              <a:gd name="T6" fmla="*/ 175 w 790"/>
              <a:gd name="T7" fmla="*/ 499 h 1341"/>
              <a:gd name="T8" fmla="*/ 121 w 790"/>
              <a:gd name="T9" fmla="*/ 554 h 1341"/>
              <a:gd name="T10" fmla="*/ 117 w 790"/>
              <a:gd name="T11" fmla="*/ 590 h 1341"/>
              <a:gd name="T12" fmla="*/ 183 w 790"/>
              <a:gd name="T13" fmla="*/ 587 h 1341"/>
              <a:gd name="T14" fmla="*/ 163 w 790"/>
              <a:gd name="T15" fmla="*/ 604 h 1341"/>
              <a:gd name="T16" fmla="*/ 79 w 790"/>
              <a:gd name="T17" fmla="*/ 743 h 1341"/>
              <a:gd name="T18" fmla="*/ 233 w 790"/>
              <a:gd name="T19" fmla="*/ 754 h 1341"/>
              <a:gd name="T20" fmla="*/ 222 w 790"/>
              <a:gd name="T21" fmla="*/ 787 h 1341"/>
              <a:gd name="T22" fmla="*/ 170 w 790"/>
              <a:gd name="T23" fmla="*/ 805 h 1341"/>
              <a:gd name="T24" fmla="*/ 121 w 790"/>
              <a:gd name="T25" fmla="*/ 1032 h 1341"/>
              <a:gd name="T26" fmla="*/ 190 w 790"/>
              <a:gd name="T27" fmla="*/ 1219 h 1341"/>
              <a:gd name="T28" fmla="*/ 290 w 790"/>
              <a:gd name="T29" fmla="*/ 1205 h 1341"/>
              <a:gd name="T30" fmla="*/ 335 w 790"/>
              <a:gd name="T31" fmla="*/ 1037 h 1341"/>
              <a:gd name="T32" fmla="*/ 302 w 790"/>
              <a:gd name="T33" fmla="*/ 1195 h 1341"/>
              <a:gd name="T34" fmla="*/ 351 w 790"/>
              <a:gd name="T35" fmla="*/ 1193 h 1341"/>
              <a:gd name="T36" fmla="*/ 430 w 790"/>
              <a:gd name="T37" fmla="*/ 1159 h 1341"/>
              <a:gd name="T38" fmla="*/ 521 w 790"/>
              <a:gd name="T39" fmla="*/ 1228 h 1341"/>
              <a:gd name="T40" fmla="*/ 654 w 790"/>
              <a:gd name="T41" fmla="*/ 1340 h 1341"/>
              <a:gd name="T42" fmla="*/ 766 w 790"/>
              <a:gd name="T43" fmla="*/ 1258 h 1341"/>
              <a:gd name="T44" fmla="*/ 774 w 790"/>
              <a:gd name="T45" fmla="*/ 995 h 1341"/>
              <a:gd name="T46" fmla="*/ 771 w 790"/>
              <a:gd name="T47" fmla="*/ 929 h 1341"/>
              <a:gd name="T48" fmla="*/ 743 w 790"/>
              <a:gd name="T49" fmla="*/ 888 h 1341"/>
              <a:gd name="T50" fmla="*/ 662 w 790"/>
              <a:gd name="T51" fmla="*/ 803 h 1341"/>
              <a:gd name="T52" fmla="*/ 738 w 790"/>
              <a:gd name="T53" fmla="*/ 773 h 1341"/>
              <a:gd name="T54" fmla="*/ 535 w 790"/>
              <a:gd name="T55" fmla="*/ 760 h 1341"/>
              <a:gd name="T56" fmla="*/ 565 w 790"/>
              <a:gd name="T57" fmla="*/ 693 h 1341"/>
              <a:gd name="T58" fmla="*/ 617 w 790"/>
              <a:gd name="T59" fmla="*/ 606 h 1341"/>
              <a:gd name="T60" fmla="*/ 549 w 790"/>
              <a:gd name="T61" fmla="*/ 480 h 1341"/>
              <a:gd name="T62" fmla="*/ 568 w 790"/>
              <a:gd name="T63" fmla="*/ 422 h 1341"/>
              <a:gd name="T64" fmla="*/ 517 w 790"/>
              <a:gd name="T65" fmla="*/ 315 h 1341"/>
              <a:gd name="T66" fmla="*/ 430 w 790"/>
              <a:gd name="T67" fmla="*/ 242 h 1341"/>
              <a:gd name="T68" fmla="*/ 461 w 790"/>
              <a:gd name="T69" fmla="*/ 187 h 1341"/>
              <a:gd name="T70" fmla="*/ 546 w 790"/>
              <a:gd name="T71" fmla="*/ 163 h 1341"/>
              <a:gd name="T72" fmla="*/ 374 w 790"/>
              <a:gd name="T73" fmla="*/ 41 h 1341"/>
              <a:gd name="T74" fmla="*/ 268 w 790"/>
              <a:gd name="T75" fmla="*/ 181 h 1341"/>
              <a:gd name="T76" fmla="*/ 295 w 790"/>
              <a:gd name="T77" fmla="*/ 244 h 1341"/>
              <a:gd name="T78" fmla="*/ 293 w 790"/>
              <a:gd name="T79" fmla="*/ 283 h 1341"/>
              <a:gd name="T80" fmla="*/ 271 w 790"/>
              <a:gd name="T81" fmla="*/ 558 h 1341"/>
              <a:gd name="T82" fmla="*/ 230 w 790"/>
              <a:gd name="T83" fmla="*/ 540 h 1341"/>
              <a:gd name="T84" fmla="*/ 399 w 790"/>
              <a:gd name="T85" fmla="*/ 874 h 1341"/>
              <a:gd name="T86" fmla="*/ 180 w 790"/>
              <a:gd name="T87" fmla="*/ 1029 h 1341"/>
              <a:gd name="T88" fmla="*/ 272 w 790"/>
              <a:gd name="T89" fmla="*/ 1174 h 1341"/>
              <a:gd name="T90" fmla="*/ 195 w 790"/>
              <a:gd name="T91" fmla="*/ 1168 h 1341"/>
              <a:gd name="T92" fmla="*/ 140 w 790"/>
              <a:gd name="T93" fmla="*/ 1004 h 1341"/>
              <a:gd name="T94" fmla="*/ 555 w 790"/>
              <a:gd name="T95" fmla="*/ 1133 h 1341"/>
              <a:gd name="T96" fmla="*/ 537 w 790"/>
              <a:gd name="T97" fmla="*/ 1146 h 1341"/>
              <a:gd name="T98" fmla="*/ 640 w 790"/>
              <a:gd name="T99" fmla="*/ 1132 h 1341"/>
              <a:gd name="T100" fmla="*/ 706 w 790"/>
              <a:gd name="T101" fmla="*/ 1127 h 1341"/>
              <a:gd name="T102" fmla="*/ 716 w 790"/>
              <a:gd name="T103" fmla="*/ 1081 h 1341"/>
              <a:gd name="T104" fmla="*/ 743 w 790"/>
              <a:gd name="T105" fmla="*/ 1170 h 1341"/>
              <a:gd name="T106" fmla="*/ 679 w 790"/>
              <a:gd name="T107" fmla="*/ 1297 h 1341"/>
              <a:gd name="T108" fmla="*/ 570 w 790"/>
              <a:gd name="T109" fmla="*/ 1248 h 1341"/>
              <a:gd name="T110" fmla="*/ 684 w 790"/>
              <a:gd name="T111" fmla="*/ 899 h 1341"/>
              <a:gd name="T112" fmla="*/ 593 w 790"/>
              <a:gd name="T113" fmla="*/ 989 h 1341"/>
              <a:gd name="T114" fmla="*/ 640 w 790"/>
              <a:gd name="T115" fmla="*/ 949 h 1341"/>
              <a:gd name="T116" fmla="*/ 675 w 790"/>
              <a:gd name="T117" fmla="*/ 1037 h 1341"/>
              <a:gd name="T118" fmla="*/ 214 w 790"/>
              <a:gd name="T119" fmla="*/ 891 h 1341"/>
              <a:gd name="T120" fmla="*/ 188 w 790"/>
              <a:gd name="T121" fmla="*/ 840 h 1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90" h="1341">
                <a:moveTo>
                  <a:pt x="249" y="14"/>
                </a:moveTo>
                <a:lnTo>
                  <a:pt x="249" y="14"/>
                </a:lnTo>
                <a:lnTo>
                  <a:pt x="188" y="30"/>
                </a:lnTo>
                <a:lnTo>
                  <a:pt x="138" y="45"/>
                </a:lnTo>
                <a:lnTo>
                  <a:pt x="116" y="51"/>
                </a:lnTo>
                <a:lnTo>
                  <a:pt x="101" y="57"/>
                </a:lnTo>
                <a:lnTo>
                  <a:pt x="101" y="57"/>
                </a:lnTo>
                <a:lnTo>
                  <a:pt x="88" y="65"/>
                </a:lnTo>
                <a:lnTo>
                  <a:pt x="72" y="76"/>
                </a:lnTo>
                <a:lnTo>
                  <a:pt x="56" y="90"/>
                </a:lnTo>
                <a:lnTo>
                  <a:pt x="39" y="104"/>
                </a:lnTo>
                <a:lnTo>
                  <a:pt x="11" y="129"/>
                </a:lnTo>
                <a:lnTo>
                  <a:pt x="0" y="140"/>
                </a:lnTo>
                <a:lnTo>
                  <a:pt x="0" y="140"/>
                </a:lnTo>
                <a:lnTo>
                  <a:pt x="25" y="145"/>
                </a:lnTo>
                <a:lnTo>
                  <a:pt x="63" y="153"/>
                </a:lnTo>
                <a:lnTo>
                  <a:pt x="63" y="153"/>
                </a:lnTo>
                <a:lnTo>
                  <a:pt x="76" y="158"/>
                </a:lnTo>
                <a:lnTo>
                  <a:pt x="86" y="162"/>
                </a:lnTo>
                <a:lnTo>
                  <a:pt x="96" y="165"/>
                </a:lnTo>
                <a:lnTo>
                  <a:pt x="101" y="168"/>
                </a:lnTo>
                <a:lnTo>
                  <a:pt x="101" y="168"/>
                </a:lnTo>
                <a:lnTo>
                  <a:pt x="138" y="169"/>
                </a:lnTo>
                <a:lnTo>
                  <a:pt x="172" y="170"/>
                </a:lnTo>
                <a:lnTo>
                  <a:pt x="172" y="170"/>
                </a:lnTo>
                <a:lnTo>
                  <a:pt x="202" y="175"/>
                </a:lnTo>
                <a:lnTo>
                  <a:pt x="222" y="177"/>
                </a:lnTo>
                <a:lnTo>
                  <a:pt x="233" y="178"/>
                </a:lnTo>
                <a:lnTo>
                  <a:pt x="233" y="178"/>
                </a:lnTo>
                <a:lnTo>
                  <a:pt x="238" y="178"/>
                </a:lnTo>
                <a:lnTo>
                  <a:pt x="246" y="179"/>
                </a:lnTo>
                <a:lnTo>
                  <a:pt x="258" y="181"/>
                </a:lnTo>
                <a:lnTo>
                  <a:pt x="247" y="361"/>
                </a:lnTo>
                <a:lnTo>
                  <a:pt x="247" y="361"/>
                </a:lnTo>
                <a:lnTo>
                  <a:pt x="216" y="417"/>
                </a:lnTo>
                <a:lnTo>
                  <a:pt x="216" y="417"/>
                </a:lnTo>
                <a:lnTo>
                  <a:pt x="213" y="424"/>
                </a:lnTo>
                <a:lnTo>
                  <a:pt x="205" y="433"/>
                </a:lnTo>
                <a:lnTo>
                  <a:pt x="205" y="433"/>
                </a:lnTo>
                <a:lnTo>
                  <a:pt x="199" y="440"/>
                </a:lnTo>
                <a:lnTo>
                  <a:pt x="197" y="443"/>
                </a:lnTo>
                <a:lnTo>
                  <a:pt x="197" y="447"/>
                </a:lnTo>
                <a:lnTo>
                  <a:pt x="197" y="447"/>
                </a:lnTo>
                <a:lnTo>
                  <a:pt x="196" y="453"/>
                </a:lnTo>
                <a:lnTo>
                  <a:pt x="192" y="461"/>
                </a:lnTo>
                <a:lnTo>
                  <a:pt x="180" y="485"/>
                </a:lnTo>
                <a:lnTo>
                  <a:pt x="180" y="485"/>
                </a:lnTo>
                <a:lnTo>
                  <a:pt x="175" y="499"/>
                </a:lnTo>
                <a:lnTo>
                  <a:pt x="172" y="510"/>
                </a:lnTo>
                <a:lnTo>
                  <a:pt x="170" y="521"/>
                </a:lnTo>
                <a:lnTo>
                  <a:pt x="159" y="531"/>
                </a:lnTo>
                <a:lnTo>
                  <a:pt x="159" y="531"/>
                </a:lnTo>
                <a:lnTo>
                  <a:pt x="155" y="533"/>
                </a:lnTo>
                <a:lnTo>
                  <a:pt x="150" y="535"/>
                </a:lnTo>
                <a:lnTo>
                  <a:pt x="142" y="540"/>
                </a:lnTo>
                <a:lnTo>
                  <a:pt x="142" y="540"/>
                </a:lnTo>
                <a:lnTo>
                  <a:pt x="135" y="545"/>
                </a:lnTo>
                <a:lnTo>
                  <a:pt x="129" y="548"/>
                </a:lnTo>
                <a:lnTo>
                  <a:pt x="125" y="551"/>
                </a:lnTo>
                <a:lnTo>
                  <a:pt x="121" y="554"/>
                </a:lnTo>
                <a:lnTo>
                  <a:pt x="121" y="554"/>
                </a:lnTo>
                <a:lnTo>
                  <a:pt x="114" y="561"/>
                </a:lnTo>
                <a:lnTo>
                  <a:pt x="113" y="565"/>
                </a:lnTo>
                <a:lnTo>
                  <a:pt x="113" y="571"/>
                </a:lnTo>
                <a:lnTo>
                  <a:pt x="113" y="571"/>
                </a:lnTo>
                <a:lnTo>
                  <a:pt x="111" y="575"/>
                </a:lnTo>
                <a:lnTo>
                  <a:pt x="110" y="580"/>
                </a:lnTo>
                <a:lnTo>
                  <a:pt x="110" y="583"/>
                </a:lnTo>
                <a:lnTo>
                  <a:pt x="111" y="585"/>
                </a:lnTo>
                <a:lnTo>
                  <a:pt x="114" y="587"/>
                </a:lnTo>
                <a:lnTo>
                  <a:pt x="117" y="590"/>
                </a:lnTo>
                <a:lnTo>
                  <a:pt x="117" y="590"/>
                </a:lnTo>
                <a:lnTo>
                  <a:pt x="123" y="591"/>
                </a:lnTo>
                <a:lnTo>
                  <a:pt x="128" y="592"/>
                </a:lnTo>
                <a:lnTo>
                  <a:pt x="134" y="592"/>
                </a:lnTo>
                <a:lnTo>
                  <a:pt x="139" y="591"/>
                </a:lnTo>
                <a:lnTo>
                  <a:pt x="147" y="589"/>
                </a:lnTo>
                <a:lnTo>
                  <a:pt x="151" y="587"/>
                </a:lnTo>
                <a:lnTo>
                  <a:pt x="151" y="587"/>
                </a:lnTo>
                <a:lnTo>
                  <a:pt x="159" y="590"/>
                </a:lnTo>
                <a:lnTo>
                  <a:pt x="165" y="592"/>
                </a:lnTo>
                <a:lnTo>
                  <a:pt x="170" y="592"/>
                </a:lnTo>
                <a:lnTo>
                  <a:pt x="170" y="592"/>
                </a:lnTo>
                <a:lnTo>
                  <a:pt x="183" y="587"/>
                </a:lnTo>
                <a:lnTo>
                  <a:pt x="192" y="584"/>
                </a:lnTo>
                <a:lnTo>
                  <a:pt x="220" y="579"/>
                </a:lnTo>
                <a:lnTo>
                  <a:pt x="220" y="579"/>
                </a:lnTo>
                <a:lnTo>
                  <a:pt x="228" y="579"/>
                </a:lnTo>
                <a:lnTo>
                  <a:pt x="234" y="580"/>
                </a:lnTo>
                <a:lnTo>
                  <a:pt x="239" y="581"/>
                </a:lnTo>
                <a:lnTo>
                  <a:pt x="239" y="581"/>
                </a:lnTo>
                <a:lnTo>
                  <a:pt x="248" y="590"/>
                </a:lnTo>
                <a:lnTo>
                  <a:pt x="258" y="598"/>
                </a:lnTo>
                <a:lnTo>
                  <a:pt x="258" y="598"/>
                </a:lnTo>
                <a:lnTo>
                  <a:pt x="228" y="600"/>
                </a:lnTo>
                <a:lnTo>
                  <a:pt x="163" y="604"/>
                </a:lnTo>
                <a:lnTo>
                  <a:pt x="95" y="609"/>
                </a:lnTo>
                <a:lnTo>
                  <a:pt x="63" y="611"/>
                </a:lnTo>
                <a:lnTo>
                  <a:pt x="63" y="611"/>
                </a:lnTo>
                <a:lnTo>
                  <a:pt x="54" y="616"/>
                </a:lnTo>
                <a:lnTo>
                  <a:pt x="51" y="618"/>
                </a:lnTo>
                <a:lnTo>
                  <a:pt x="50" y="619"/>
                </a:lnTo>
                <a:lnTo>
                  <a:pt x="50" y="619"/>
                </a:lnTo>
                <a:lnTo>
                  <a:pt x="61" y="679"/>
                </a:lnTo>
                <a:lnTo>
                  <a:pt x="72" y="721"/>
                </a:lnTo>
                <a:lnTo>
                  <a:pt x="76" y="736"/>
                </a:lnTo>
                <a:lnTo>
                  <a:pt x="79" y="743"/>
                </a:lnTo>
                <a:lnTo>
                  <a:pt x="79" y="743"/>
                </a:lnTo>
                <a:lnTo>
                  <a:pt x="85" y="748"/>
                </a:lnTo>
                <a:lnTo>
                  <a:pt x="92" y="752"/>
                </a:lnTo>
                <a:lnTo>
                  <a:pt x="100" y="754"/>
                </a:lnTo>
                <a:lnTo>
                  <a:pt x="107" y="754"/>
                </a:lnTo>
                <a:lnTo>
                  <a:pt x="107" y="754"/>
                </a:lnTo>
                <a:lnTo>
                  <a:pt x="136" y="753"/>
                </a:lnTo>
                <a:lnTo>
                  <a:pt x="159" y="752"/>
                </a:lnTo>
                <a:lnTo>
                  <a:pt x="159" y="752"/>
                </a:lnTo>
                <a:lnTo>
                  <a:pt x="195" y="753"/>
                </a:lnTo>
                <a:lnTo>
                  <a:pt x="220" y="754"/>
                </a:lnTo>
                <a:lnTo>
                  <a:pt x="233" y="754"/>
                </a:lnTo>
                <a:lnTo>
                  <a:pt x="233" y="754"/>
                </a:lnTo>
                <a:lnTo>
                  <a:pt x="234" y="754"/>
                </a:lnTo>
                <a:lnTo>
                  <a:pt x="235" y="752"/>
                </a:lnTo>
                <a:lnTo>
                  <a:pt x="236" y="749"/>
                </a:lnTo>
                <a:lnTo>
                  <a:pt x="238" y="748"/>
                </a:lnTo>
                <a:lnTo>
                  <a:pt x="239" y="752"/>
                </a:lnTo>
                <a:lnTo>
                  <a:pt x="239" y="752"/>
                </a:lnTo>
                <a:lnTo>
                  <a:pt x="249" y="787"/>
                </a:lnTo>
                <a:lnTo>
                  <a:pt x="249" y="787"/>
                </a:lnTo>
                <a:lnTo>
                  <a:pt x="241" y="787"/>
                </a:lnTo>
                <a:lnTo>
                  <a:pt x="228" y="787"/>
                </a:lnTo>
                <a:lnTo>
                  <a:pt x="228" y="787"/>
                </a:lnTo>
                <a:lnTo>
                  <a:pt x="222" y="787"/>
                </a:lnTo>
                <a:lnTo>
                  <a:pt x="216" y="786"/>
                </a:lnTo>
                <a:lnTo>
                  <a:pt x="209" y="785"/>
                </a:lnTo>
                <a:lnTo>
                  <a:pt x="207" y="786"/>
                </a:lnTo>
                <a:lnTo>
                  <a:pt x="203" y="787"/>
                </a:lnTo>
                <a:lnTo>
                  <a:pt x="203" y="787"/>
                </a:lnTo>
                <a:lnTo>
                  <a:pt x="196" y="790"/>
                </a:lnTo>
                <a:lnTo>
                  <a:pt x="189" y="796"/>
                </a:lnTo>
                <a:lnTo>
                  <a:pt x="189" y="796"/>
                </a:lnTo>
                <a:lnTo>
                  <a:pt x="185" y="798"/>
                </a:lnTo>
                <a:lnTo>
                  <a:pt x="180" y="799"/>
                </a:lnTo>
                <a:lnTo>
                  <a:pt x="176" y="801"/>
                </a:lnTo>
                <a:lnTo>
                  <a:pt x="170" y="805"/>
                </a:lnTo>
                <a:lnTo>
                  <a:pt x="163" y="810"/>
                </a:lnTo>
                <a:lnTo>
                  <a:pt x="157" y="817"/>
                </a:lnTo>
                <a:lnTo>
                  <a:pt x="150" y="826"/>
                </a:lnTo>
                <a:lnTo>
                  <a:pt x="142" y="840"/>
                </a:lnTo>
                <a:lnTo>
                  <a:pt x="142" y="840"/>
                </a:lnTo>
                <a:lnTo>
                  <a:pt x="135" y="857"/>
                </a:lnTo>
                <a:lnTo>
                  <a:pt x="129" y="880"/>
                </a:lnTo>
                <a:lnTo>
                  <a:pt x="125" y="906"/>
                </a:lnTo>
                <a:lnTo>
                  <a:pt x="121" y="936"/>
                </a:lnTo>
                <a:lnTo>
                  <a:pt x="119" y="967"/>
                </a:lnTo>
                <a:lnTo>
                  <a:pt x="119" y="999"/>
                </a:lnTo>
                <a:lnTo>
                  <a:pt x="121" y="1032"/>
                </a:lnTo>
                <a:lnTo>
                  <a:pt x="123" y="1048"/>
                </a:lnTo>
                <a:lnTo>
                  <a:pt x="126" y="1064"/>
                </a:lnTo>
                <a:lnTo>
                  <a:pt x="126" y="1064"/>
                </a:lnTo>
                <a:lnTo>
                  <a:pt x="133" y="1095"/>
                </a:lnTo>
                <a:lnTo>
                  <a:pt x="140" y="1125"/>
                </a:lnTo>
                <a:lnTo>
                  <a:pt x="148" y="1154"/>
                </a:lnTo>
                <a:lnTo>
                  <a:pt x="153" y="1167"/>
                </a:lnTo>
                <a:lnTo>
                  <a:pt x="159" y="1180"/>
                </a:lnTo>
                <a:lnTo>
                  <a:pt x="166" y="1192"/>
                </a:lnTo>
                <a:lnTo>
                  <a:pt x="173" y="1201"/>
                </a:lnTo>
                <a:lnTo>
                  <a:pt x="180" y="1211"/>
                </a:lnTo>
                <a:lnTo>
                  <a:pt x="190" y="1219"/>
                </a:lnTo>
                <a:lnTo>
                  <a:pt x="199" y="1225"/>
                </a:lnTo>
                <a:lnTo>
                  <a:pt x="210" y="1230"/>
                </a:lnTo>
                <a:lnTo>
                  <a:pt x="222" y="1233"/>
                </a:lnTo>
                <a:lnTo>
                  <a:pt x="235" y="1234"/>
                </a:lnTo>
                <a:lnTo>
                  <a:pt x="235" y="1234"/>
                </a:lnTo>
                <a:lnTo>
                  <a:pt x="242" y="1234"/>
                </a:lnTo>
                <a:lnTo>
                  <a:pt x="249" y="1233"/>
                </a:lnTo>
                <a:lnTo>
                  <a:pt x="255" y="1231"/>
                </a:lnTo>
                <a:lnTo>
                  <a:pt x="261" y="1228"/>
                </a:lnTo>
                <a:lnTo>
                  <a:pt x="272" y="1223"/>
                </a:lnTo>
                <a:lnTo>
                  <a:pt x="282" y="1214"/>
                </a:lnTo>
                <a:lnTo>
                  <a:pt x="290" y="1205"/>
                </a:lnTo>
                <a:lnTo>
                  <a:pt x="298" y="1193"/>
                </a:lnTo>
                <a:lnTo>
                  <a:pt x="304" y="1181"/>
                </a:lnTo>
                <a:lnTo>
                  <a:pt x="310" y="1168"/>
                </a:lnTo>
                <a:lnTo>
                  <a:pt x="316" y="1156"/>
                </a:lnTo>
                <a:lnTo>
                  <a:pt x="320" y="1143"/>
                </a:lnTo>
                <a:lnTo>
                  <a:pt x="326" y="1119"/>
                </a:lnTo>
                <a:lnTo>
                  <a:pt x="332" y="1092"/>
                </a:lnTo>
                <a:lnTo>
                  <a:pt x="332" y="1092"/>
                </a:lnTo>
                <a:lnTo>
                  <a:pt x="334" y="1079"/>
                </a:lnTo>
                <a:lnTo>
                  <a:pt x="334" y="1061"/>
                </a:lnTo>
                <a:lnTo>
                  <a:pt x="335" y="1037"/>
                </a:lnTo>
                <a:lnTo>
                  <a:pt x="335" y="1037"/>
                </a:lnTo>
                <a:lnTo>
                  <a:pt x="343" y="1076"/>
                </a:lnTo>
                <a:lnTo>
                  <a:pt x="349" y="1104"/>
                </a:lnTo>
                <a:lnTo>
                  <a:pt x="354" y="1119"/>
                </a:lnTo>
                <a:lnTo>
                  <a:pt x="354" y="1119"/>
                </a:lnTo>
                <a:lnTo>
                  <a:pt x="354" y="1121"/>
                </a:lnTo>
                <a:lnTo>
                  <a:pt x="354" y="1125"/>
                </a:lnTo>
                <a:lnTo>
                  <a:pt x="351" y="1132"/>
                </a:lnTo>
                <a:lnTo>
                  <a:pt x="346" y="1139"/>
                </a:lnTo>
                <a:lnTo>
                  <a:pt x="342" y="1144"/>
                </a:lnTo>
                <a:lnTo>
                  <a:pt x="342" y="1144"/>
                </a:lnTo>
                <a:lnTo>
                  <a:pt x="302" y="1195"/>
                </a:lnTo>
                <a:lnTo>
                  <a:pt x="302" y="1195"/>
                </a:lnTo>
                <a:lnTo>
                  <a:pt x="302" y="1196"/>
                </a:lnTo>
                <a:lnTo>
                  <a:pt x="302" y="1200"/>
                </a:lnTo>
                <a:lnTo>
                  <a:pt x="304" y="1203"/>
                </a:lnTo>
                <a:lnTo>
                  <a:pt x="307" y="1205"/>
                </a:lnTo>
                <a:lnTo>
                  <a:pt x="310" y="1207"/>
                </a:lnTo>
                <a:lnTo>
                  <a:pt x="310" y="1207"/>
                </a:lnTo>
                <a:lnTo>
                  <a:pt x="315" y="1207"/>
                </a:lnTo>
                <a:lnTo>
                  <a:pt x="321" y="1206"/>
                </a:lnTo>
                <a:lnTo>
                  <a:pt x="333" y="1202"/>
                </a:lnTo>
                <a:lnTo>
                  <a:pt x="345" y="1196"/>
                </a:lnTo>
                <a:lnTo>
                  <a:pt x="351" y="1193"/>
                </a:lnTo>
                <a:lnTo>
                  <a:pt x="351" y="1193"/>
                </a:lnTo>
                <a:lnTo>
                  <a:pt x="353" y="1193"/>
                </a:lnTo>
                <a:lnTo>
                  <a:pt x="362" y="1193"/>
                </a:lnTo>
                <a:lnTo>
                  <a:pt x="362" y="1193"/>
                </a:lnTo>
                <a:lnTo>
                  <a:pt x="395" y="1192"/>
                </a:lnTo>
                <a:lnTo>
                  <a:pt x="410" y="1189"/>
                </a:lnTo>
                <a:lnTo>
                  <a:pt x="415" y="1189"/>
                </a:lnTo>
                <a:lnTo>
                  <a:pt x="417" y="1188"/>
                </a:lnTo>
                <a:lnTo>
                  <a:pt x="417" y="1163"/>
                </a:lnTo>
                <a:lnTo>
                  <a:pt x="420" y="1155"/>
                </a:lnTo>
                <a:lnTo>
                  <a:pt x="420" y="1155"/>
                </a:lnTo>
                <a:lnTo>
                  <a:pt x="426" y="1157"/>
                </a:lnTo>
                <a:lnTo>
                  <a:pt x="430" y="1159"/>
                </a:lnTo>
                <a:lnTo>
                  <a:pt x="434" y="1159"/>
                </a:lnTo>
                <a:lnTo>
                  <a:pt x="434" y="1159"/>
                </a:lnTo>
                <a:lnTo>
                  <a:pt x="453" y="1155"/>
                </a:lnTo>
                <a:lnTo>
                  <a:pt x="458" y="1152"/>
                </a:lnTo>
                <a:lnTo>
                  <a:pt x="458" y="1152"/>
                </a:lnTo>
                <a:lnTo>
                  <a:pt x="497" y="1149"/>
                </a:lnTo>
                <a:lnTo>
                  <a:pt x="497" y="1149"/>
                </a:lnTo>
                <a:lnTo>
                  <a:pt x="497" y="1155"/>
                </a:lnTo>
                <a:lnTo>
                  <a:pt x="499" y="1169"/>
                </a:lnTo>
                <a:lnTo>
                  <a:pt x="505" y="1189"/>
                </a:lnTo>
                <a:lnTo>
                  <a:pt x="515" y="1215"/>
                </a:lnTo>
                <a:lnTo>
                  <a:pt x="521" y="1228"/>
                </a:lnTo>
                <a:lnTo>
                  <a:pt x="528" y="1243"/>
                </a:lnTo>
                <a:lnTo>
                  <a:pt x="536" y="1257"/>
                </a:lnTo>
                <a:lnTo>
                  <a:pt x="546" y="1271"/>
                </a:lnTo>
                <a:lnTo>
                  <a:pt x="556" y="1284"/>
                </a:lnTo>
                <a:lnTo>
                  <a:pt x="568" y="1297"/>
                </a:lnTo>
                <a:lnTo>
                  <a:pt x="581" y="1309"/>
                </a:lnTo>
                <a:lnTo>
                  <a:pt x="596" y="1319"/>
                </a:lnTo>
                <a:lnTo>
                  <a:pt x="596" y="1319"/>
                </a:lnTo>
                <a:lnTo>
                  <a:pt x="611" y="1327"/>
                </a:lnTo>
                <a:lnTo>
                  <a:pt x="625" y="1334"/>
                </a:lnTo>
                <a:lnTo>
                  <a:pt x="640" y="1338"/>
                </a:lnTo>
                <a:lnTo>
                  <a:pt x="654" y="1340"/>
                </a:lnTo>
                <a:lnTo>
                  <a:pt x="667" y="1341"/>
                </a:lnTo>
                <a:lnTo>
                  <a:pt x="680" y="1340"/>
                </a:lnTo>
                <a:lnTo>
                  <a:pt x="692" y="1338"/>
                </a:lnTo>
                <a:lnTo>
                  <a:pt x="703" y="1333"/>
                </a:lnTo>
                <a:lnTo>
                  <a:pt x="713" y="1328"/>
                </a:lnTo>
                <a:lnTo>
                  <a:pt x="724" y="1321"/>
                </a:lnTo>
                <a:lnTo>
                  <a:pt x="734" y="1313"/>
                </a:lnTo>
                <a:lnTo>
                  <a:pt x="742" y="1303"/>
                </a:lnTo>
                <a:lnTo>
                  <a:pt x="749" y="1294"/>
                </a:lnTo>
                <a:lnTo>
                  <a:pt x="755" y="1283"/>
                </a:lnTo>
                <a:lnTo>
                  <a:pt x="761" y="1271"/>
                </a:lnTo>
                <a:lnTo>
                  <a:pt x="766" y="1258"/>
                </a:lnTo>
                <a:lnTo>
                  <a:pt x="766" y="1258"/>
                </a:lnTo>
                <a:lnTo>
                  <a:pt x="773" y="1232"/>
                </a:lnTo>
                <a:lnTo>
                  <a:pt x="779" y="1205"/>
                </a:lnTo>
                <a:lnTo>
                  <a:pt x="784" y="1175"/>
                </a:lnTo>
                <a:lnTo>
                  <a:pt x="787" y="1146"/>
                </a:lnTo>
                <a:lnTo>
                  <a:pt x="790" y="1119"/>
                </a:lnTo>
                <a:lnTo>
                  <a:pt x="790" y="1093"/>
                </a:lnTo>
                <a:lnTo>
                  <a:pt x="788" y="1068"/>
                </a:lnTo>
                <a:lnTo>
                  <a:pt x="785" y="1048"/>
                </a:lnTo>
                <a:lnTo>
                  <a:pt x="785" y="1048"/>
                </a:lnTo>
                <a:lnTo>
                  <a:pt x="774" y="995"/>
                </a:lnTo>
                <a:lnTo>
                  <a:pt x="774" y="995"/>
                </a:lnTo>
                <a:lnTo>
                  <a:pt x="777" y="988"/>
                </a:lnTo>
                <a:lnTo>
                  <a:pt x="779" y="983"/>
                </a:lnTo>
                <a:lnTo>
                  <a:pt x="779" y="979"/>
                </a:lnTo>
                <a:lnTo>
                  <a:pt x="779" y="979"/>
                </a:lnTo>
                <a:lnTo>
                  <a:pt x="778" y="966"/>
                </a:lnTo>
                <a:lnTo>
                  <a:pt x="777" y="955"/>
                </a:lnTo>
                <a:lnTo>
                  <a:pt x="772" y="949"/>
                </a:lnTo>
                <a:lnTo>
                  <a:pt x="766" y="938"/>
                </a:lnTo>
                <a:lnTo>
                  <a:pt x="766" y="938"/>
                </a:lnTo>
                <a:lnTo>
                  <a:pt x="767" y="937"/>
                </a:lnTo>
                <a:lnTo>
                  <a:pt x="769" y="932"/>
                </a:lnTo>
                <a:lnTo>
                  <a:pt x="771" y="929"/>
                </a:lnTo>
                <a:lnTo>
                  <a:pt x="772" y="924"/>
                </a:lnTo>
                <a:lnTo>
                  <a:pt x="772" y="918"/>
                </a:lnTo>
                <a:lnTo>
                  <a:pt x="772" y="911"/>
                </a:lnTo>
                <a:lnTo>
                  <a:pt x="772" y="911"/>
                </a:lnTo>
                <a:lnTo>
                  <a:pt x="769" y="903"/>
                </a:lnTo>
                <a:lnTo>
                  <a:pt x="766" y="898"/>
                </a:lnTo>
                <a:lnTo>
                  <a:pt x="761" y="893"/>
                </a:lnTo>
                <a:lnTo>
                  <a:pt x="756" y="891"/>
                </a:lnTo>
                <a:lnTo>
                  <a:pt x="752" y="889"/>
                </a:lnTo>
                <a:lnTo>
                  <a:pt x="748" y="888"/>
                </a:lnTo>
                <a:lnTo>
                  <a:pt x="743" y="888"/>
                </a:lnTo>
                <a:lnTo>
                  <a:pt x="743" y="888"/>
                </a:lnTo>
                <a:lnTo>
                  <a:pt x="724" y="853"/>
                </a:lnTo>
                <a:lnTo>
                  <a:pt x="724" y="853"/>
                </a:lnTo>
                <a:lnTo>
                  <a:pt x="718" y="843"/>
                </a:lnTo>
                <a:lnTo>
                  <a:pt x="711" y="834"/>
                </a:lnTo>
                <a:lnTo>
                  <a:pt x="704" y="826"/>
                </a:lnTo>
                <a:lnTo>
                  <a:pt x="697" y="819"/>
                </a:lnTo>
                <a:lnTo>
                  <a:pt x="685" y="810"/>
                </a:lnTo>
                <a:lnTo>
                  <a:pt x="680" y="806"/>
                </a:lnTo>
                <a:lnTo>
                  <a:pt x="667" y="800"/>
                </a:lnTo>
                <a:lnTo>
                  <a:pt x="667" y="800"/>
                </a:lnTo>
                <a:lnTo>
                  <a:pt x="666" y="801"/>
                </a:lnTo>
                <a:lnTo>
                  <a:pt x="662" y="803"/>
                </a:lnTo>
                <a:lnTo>
                  <a:pt x="660" y="803"/>
                </a:lnTo>
                <a:lnTo>
                  <a:pt x="659" y="801"/>
                </a:lnTo>
                <a:lnTo>
                  <a:pt x="656" y="799"/>
                </a:lnTo>
                <a:lnTo>
                  <a:pt x="656" y="796"/>
                </a:lnTo>
                <a:lnTo>
                  <a:pt x="656" y="796"/>
                </a:lnTo>
                <a:lnTo>
                  <a:pt x="653" y="779"/>
                </a:lnTo>
                <a:lnTo>
                  <a:pt x="653" y="779"/>
                </a:lnTo>
                <a:lnTo>
                  <a:pt x="694" y="778"/>
                </a:lnTo>
                <a:lnTo>
                  <a:pt x="724" y="775"/>
                </a:lnTo>
                <a:lnTo>
                  <a:pt x="734" y="774"/>
                </a:lnTo>
                <a:lnTo>
                  <a:pt x="738" y="773"/>
                </a:lnTo>
                <a:lnTo>
                  <a:pt x="738" y="773"/>
                </a:lnTo>
                <a:lnTo>
                  <a:pt x="743" y="767"/>
                </a:lnTo>
                <a:lnTo>
                  <a:pt x="746" y="762"/>
                </a:lnTo>
                <a:lnTo>
                  <a:pt x="744" y="761"/>
                </a:lnTo>
                <a:lnTo>
                  <a:pt x="743" y="760"/>
                </a:lnTo>
                <a:lnTo>
                  <a:pt x="743" y="760"/>
                </a:lnTo>
                <a:lnTo>
                  <a:pt x="742" y="757"/>
                </a:lnTo>
                <a:lnTo>
                  <a:pt x="741" y="757"/>
                </a:lnTo>
                <a:lnTo>
                  <a:pt x="730" y="756"/>
                </a:lnTo>
                <a:lnTo>
                  <a:pt x="730" y="756"/>
                </a:lnTo>
                <a:lnTo>
                  <a:pt x="693" y="756"/>
                </a:lnTo>
                <a:lnTo>
                  <a:pt x="627" y="757"/>
                </a:lnTo>
                <a:lnTo>
                  <a:pt x="535" y="760"/>
                </a:lnTo>
                <a:lnTo>
                  <a:pt x="535" y="760"/>
                </a:lnTo>
                <a:lnTo>
                  <a:pt x="552" y="752"/>
                </a:lnTo>
                <a:lnTo>
                  <a:pt x="565" y="744"/>
                </a:lnTo>
                <a:lnTo>
                  <a:pt x="568" y="741"/>
                </a:lnTo>
                <a:lnTo>
                  <a:pt x="571" y="737"/>
                </a:lnTo>
                <a:lnTo>
                  <a:pt x="571" y="737"/>
                </a:lnTo>
                <a:lnTo>
                  <a:pt x="573" y="722"/>
                </a:lnTo>
                <a:lnTo>
                  <a:pt x="574" y="713"/>
                </a:lnTo>
                <a:lnTo>
                  <a:pt x="573" y="708"/>
                </a:lnTo>
                <a:lnTo>
                  <a:pt x="573" y="708"/>
                </a:lnTo>
                <a:lnTo>
                  <a:pt x="565" y="693"/>
                </a:lnTo>
                <a:lnTo>
                  <a:pt x="565" y="693"/>
                </a:lnTo>
                <a:lnTo>
                  <a:pt x="572" y="687"/>
                </a:lnTo>
                <a:lnTo>
                  <a:pt x="577" y="680"/>
                </a:lnTo>
                <a:lnTo>
                  <a:pt x="581" y="672"/>
                </a:lnTo>
                <a:lnTo>
                  <a:pt x="581" y="672"/>
                </a:lnTo>
                <a:lnTo>
                  <a:pt x="590" y="654"/>
                </a:lnTo>
                <a:lnTo>
                  <a:pt x="592" y="644"/>
                </a:lnTo>
                <a:lnTo>
                  <a:pt x="593" y="636"/>
                </a:lnTo>
                <a:lnTo>
                  <a:pt x="593" y="636"/>
                </a:lnTo>
                <a:lnTo>
                  <a:pt x="592" y="624"/>
                </a:lnTo>
                <a:lnTo>
                  <a:pt x="593" y="619"/>
                </a:lnTo>
                <a:lnTo>
                  <a:pt x="617" y="606"/>
                </a:lnTo>
                <a:lnTo>
                  <a:pt x="617" y="606"/>
                </a:lnTo>
                <a:lnTo>
                  <a:pt x="615" y="596"/>
                </a:lnTo>
                <a:lnTo>
                  <a:pt x="606" y="572"/>
                </a:lnTo>
                <a:lnTo>
                  <a:pt x="600" y="558"/>
                </a:lnTo>
                <a:lnTo>
                  <a:pt x="593" y="545"/>
                </a:lnTo>
                <a:lnTo>
                  <a:pt x="586" y="533"/>
                </a:lnTo>
                <a:lnTo>
                  <a:pt x="579" y="523"/>
                </a:lnTo>
                <a:lnTo>
                  <a:pt x="579" y="523"/>
                </a:lnTo>
                <a:lnTo>
                  <a:pt x="572" y="516"/>
                </a:lnTo>
                <a:lnTo>
                  <a:pt x="565" y="508"/>
                </a:lnTo>
                <a:lnTo>
                  <a:pt x="559" y="498"/>
                </a:lnTo>
                <a:lnTo>
                  <a:pt x="554" y="489"/>
                </a:lnTo>
                <a:lnTo>
                  <a:pt x="549" y="480"/>
                </a:lnTo>
                <a:lnTo>
                  <a:pt x="547" y="472"/>
                </a:lnTo>
                <a:lnTo>
                  <a:pt x="546" y="467"/>
                </a:lnTo>
                <a:lnTo>
                  <a:pt x="546" y="464"/>
                </a:lnTo>
                <a:lnTo>
                  <a:pt x="546" y="464"/>
                </a:lnTo>
                <a:lnTo>
                  <a:pt x="548" y="461"/>
                </a:lnTo>
                <a:lnTo>
                  <a:pt x="552" y="459"/>
                </a:lnTo>
                <a:lnTo>
                  <a:pt x="556" y="455"/>
                </a:lnTo>
                <a:lnTo>
                  <a:pt x="561" y="452"/>
                </a:lnTo>
                <a:lnTo>
                  <a:pt x="566" y="447"/>
                </a:lnTo>
                <a:lnTo>
                  <a:pt x="568" y="441"/>
                </a:lnTo>
                <a:lnTo>
                  <a:pt x="570" y="433"/>
                </a:lnTo>
                <a:lnTo>
                  <a:pt x="568" y="422"/>
                </a:lnTo>
                <a:lnTo>
                  <a:pt x="568" y="422"/>
                </a:lnTo>
                <a:lnTo>
                  <a:pt x="560" y="397"/>
                </a:lnTo>
                <a:lnTo>
                  <a:pt x="550" y="372"/>
                </a:lnTo>
                <a:lnTo>
                  <a:pt x="541" y="351"/>
                </a:lnTo>
                <a:lnTo>
                  <a:pt x="537" y="344"/>
                </a:lnTo>
                <a:lnTo>
                  <a:pt x="535" y="340"/>
                </a:lnTo>
                <a:lnTo>
                  <a:pt x="535" y="340"/>
                </a:lnTo>
                <a:lnTo>
                  <a:pt x="534" y="338"/>
                </a:lnTo>
                <a:lnTo>
                  <a:pt x="533" y="335"/>
                </a:lnTo>
                <a:lnTo>
                  <a:pt x="528" y="327"/>
                </a:lnTo>
                <a:lnTo>
                  <a:pt x="523" y="321"/>
                </a:lnTo>
                <a:lnTo>
                  <a:pt x="517" y="315"/>
                </a:lnTo>
                <a:lnTo>
                  <a:pt x="508" y="307"/>
                </a:lnTo>
                <a:lnTo>
                  <a:pt x="493" y="296"/>
                </a:lnTo>
                <a:lnTo>
                  <a:pt x="493" y="296"/>
                </a:lnTo>
                <a:lnTo>
                  <a:pt x="479" y="286"/>
                </a:lnTo>
                <a:lnTo>
                  <a:pt x="465" y="278"/>
                </a:lnTo>
                <a:lnTo>
                  <a:pt x="452" y="273"/>
                </a:lnTo>
                <a:lnTo>
                  <a:pt x="440" y="269"/>
                </a:lnTo>
                <a:lnTo>
                  <a:pt x="423" y="264"/>
                </a:lnTo>
                <a:lnTo>
                  <a:pt x="417" y="263"/>
                </a:lnTo>
                <a:lnTo>
                  <a:pt x="417" y="263"/>
                </a:lnTo>
                <a:lnTo>
                  <a:pt x="424" y="253"/>
                </a:lnTo>
                <a:lnTo>
                  <a:pt x="430" y="242"/>
                </a:lnTo>
                <a:lnTo>
                  <a:pt x="436" y="227"/>
                </a:lnTo>
                <a:lnTo>
                  <a:pt x="436" y="227"/>
                </a:lnTo>
                <a:lnTo>
                  <a:pt x="440" y="221"/>
                </a:lnTo>
                <a:lnTo>
                  <a:pt x="442" y="216"/>
                </a:lnTo>
                <a:lnTo>
                  <a:pt x="447" y="214"/>
                </a:lnTo>
                <a:lnTo>
                  <a:pt x="451" y="214"/>
                </a:lnTo>
                <a:lnTo>
                  <a:pt x="453" y="214"/>
                </a:lnTo>
                <a:lnTo>
                  <a:pt x="455" y="215"/>
                </a:lnTo>
                <a:lnTo>
                  <a:pt x="458" y="216"/>
                </a:lnTo>
                <a:lnTo>
                  <a:pt x="453" y="200"/>
                </a:lnTo>
                <a:lnTo>
                  <a:pt x="478" y="203"/>
                </a:lnTo>
                <a:lnTo>
                  <a:pt x="461" y="187"/>
                </a:lnTo>
                <a:lnTo>
                  <a:pt x="461" y="187"/>
                </a:lnTo>
                <a:lnTo>
                  <a:pt x="480" y="184"/>
                </a:lnTo>
                <a:lnTo>
                  <a:pt x="498" y="182"/>
                </a:lnTo>
                <a:lnTo>
                  <a:pt x="514" y="178"/>
                </a:lnTo>
                <a:lnTo>
                  <a:pt x="514" y="178"/>
                </a:lnTo>
                <a:lnTo>
                  <a:pt x="523" y="175"/>
                </a:lnTo>
                <a:lnTo>
                  <a:pt x="530" y="173"/>
                </a:lnTo>
                <a:lnTo>
                  <a:pt x="534" y="172"/>
                </a:lnTo>
                <a:lnTo>
                  <a:pt x="537" y="170"/>
                </a:lnTo>
                <a:lnTo>
                  <a:pt x="537" y="170"/>
                </a:lnTo>
                <a:lnTo>
                  <a:pt x="542" y="166"/>
                </a:lnTo>
                <a:lnTo>
                  <a:pt x="546" y="163"/>
                </a:lnTo>
                <a:lnTo>
                  <a:pt x="549" y="159"/>
                </a:lnTo>
                <a:lnTo>
                  <a:pt x="549" y="159"/>
                </a:lnTo>
                <a:lnTo>
                  <a:pt x="542" y="152"/>
                </a:lnTo>
                <a:lnTo>
                  <a:pt x="522" y="133"/>
                </a:lnTo>
                <a:lnTo>
                  <a:pt x="506" y="120"/>
                </a:lnTo>
                <a:lnTo>
                  <a:pt x="490" y="106"/>
                </a:lnTo>
                <a:lnTo>
                  <a:pt x="470" y="91"/>
                </a:lnTo>
                <a:lnTo>
                  <a:pt x="447" y="77"/>
                </a:lnTo>
                <a:lnTo>
                  <a:pt x="447" y="77"/>
                </a:lnTo>
                <a:lnTo>
                  <a:pt x="423" y="63"/>
                </a:lnTo>
                <a:lnTo>
                  <a:pt x="398" y="51"/>
                </a:lnTo>
                <a:lnTo>
                  <a:pt x="374" y="41"/>
                </a:lnTo>
                <a:lnTo>
                  <a:pt x="351" y="33"/>
                </a:lnTo>
                <a:lnTo>
                  <a:pt x="314" y="21"/>
                </a:lnTo>
                <a:lnTo>
                  <a:pt x="293" y="16"/>
                </a:lnTo>
                <a:lnTo>
                  <a:pt x="277" y="11"/>
                </a:lnTo>
                <a:lnTo>
                  <a:pt x="277" y="11"/>
                </a:lnTo>
                <a:lnTo>
                  <a:pt x="277" y="5"/>
                </a:lnTo>
                <a:lnTo>
                  <a:pt x="276" y="1"/>
                </a:lnTo>
                <a:lnTo>
                  <a:pt x="276" y="0"/>
                </a:lnTo>
                <a:lnTo>
                  <a:pt x="274" y="0"/>
                </a:lnTo>
                <a:lnTo>
                  <a:pt x="271" y="8"/>
                </a:lnTo>
                <a:lnTo>
                  <a:pt x="249" y="14"/>
                </a:lnTo>
                <a:close/>
                <a:moveTo>
                  <a:pt x="268" y="181"/>
                </a:moveTo>
                <a:lnTo>
                  <a:pt x="299" y="187"/>
                </a:lnTo>
                <a:lnTo>
                  <a:pt x="299" y="187"/>
                </a:lnTo>
                <a:lnTo>
                  <a:pt x="301" y="194"/>
                </a:lnTo>
                <a:lnTo>
                  <a:pt x="302" y="201"/>
                </a:lnTo>
                <a:lnTo>
                  <a:pt x="302" y="208"/>
                </a:lnTo>
                <a:lnTo>
                  <a:pt x="302" y="208"/>
                </a:lnTo>
                <a:lnTo>
                  <a:pt x="301" y="214"/>
                </a:lnTo>
                <a:lnTo>
                  <a:pt x="298" y="220"/>
                </a:lnTo>
                <a:lnTo>
                  <a:pt x="293" y="231"/>
                </a:lnTo>
                <a:lnTo>
                  <a:pt x="293" y="231"/>
                </a:lnTo>
                <a:lnTo>
                  <a:pt x="293" y="236"/>
                </a:lnTo>
                <a:lnTo>
                  <a:pt x="295" y="244"/>
                </a:lnTo>
                <a:lnTo>
                  <a:pt x="296" y="252"/>
                </a:lnTo>
                <a:lnTo>
                  <a:pt x="299" y="258"/>
                </a:lnTo>
                <a:lnTo>
                  <a:pt x="299" y="258"/>
                </a:lnTo>
                <a:lnTo>
                  <a:pt x="301" y="259"/>
                </a:lnTo>
                <a:lnTo>
                  <a:pt x="303" y="260"/>
                </a:lnTo>
                <a:lnTo>
                  <a:pt x="309" y="261"/>
                </a:lnTo>
                <a:lnTo>
                  <a:pt x="315" y="260"/>
                </a:lnTo>
                <a:lnTo>
                  <a:pt x="315" y="277"/>
                </a:lnTo>
                <a:lnTo>
                  <a:pt x="315" y="277"/>
                </a:lnTo>
                <a:lnTo>
                  <a:pt x="307" y="278"/>
                </a:lnTo>
                <a:lnTo>
                  <a:pt x="299" y="281"/>
                </a:lnTo>
                <a:lnTo>
                  <a:pt x="293" y="283"/>
                </a:lnTo>
                <a:lnTo>
                  <a:pt x="293" y="283"/>
                </a:lnTo>
                <a:lnTo>
                  <a:pt x="285" y="291"/>
                </a:lnTo>
                <a:lnTo>
                  <a:pt x="273" y="307"/>
                </a:lnTo>
                <a:lnTo>
                  <a:pt x="258" y="329"/>
                </a:lnTo>
                <a:lnTo>
                  <a:pt x="268" y="181"/>
                </a:lnTo>
                <a:close/>
                <a:moveTo>
                  <a:pt x="296" y="453"/>
                </a:moveTo>
                <a:lnTo>
                  <a:pt x="293" y="548"/>
                </a:lnTo>
                <a:lnTo>
                  <a:pt x="279" y="548"/>
                </a:lnTo>
                <a:lnTo>
                  <a:pt x="279" y="548"/>
                </a:lnTo>
                <a:lnTo>
                  <a:pt x="277" y="549"/>
                </a:lnTo>
                <a:lnTo>
                  <a:pt x="274" y="552"/>
                </a:lnTo>
                <a:lnTo>
                  <a:pt x="271" y="558"/>
                </a:lnTo>
                <a:lnTo>
                  <a:pt x="268" y="567"/>
                </a:lnTo>
                <a:lnTo>
                  <a:pt x="268" y="567"/>
                </a:lnTo>
                <a:lnTo>
                  <a:pt x="261" y="565"/>
                </a:lnTo>
                <a:lnTo>
                  <a:pt x="253" y="562"/>
                </a:lnTo>
                <a:lnTo>
                  <a:pt x="244" y="562"/>
                </a:lnTo>
                <a:lnTo>
                  <a:pt x="244" y="562"/>
                </a:lnTo>
                <a:lnTo>
                  <a:pt x="233" y="561"/>
                </a:lnTo>
                <a:lnTo>
                  <a:pt x="230" y="561"/>
                </a:lnTo>
                <a:lnTo>
                  <a:pt x="228" y="559"/>
                </a:lnTo>
                <a:lnTo>
                  <a:pt x="228" y="559"/>
                </a:lnTo>
                <a:lnTo>
                  <a:pt x="220" y="554"/>
                </a:lnTo>
                <a:lnTo>
                  <a:pt x="230" y="540"/>
                </a:lnTo>
                <a:lnTo>
                  <a:pt x="296" y="453"/>
                </a:lnTo>
                <a:close/>
                <a:moveTo>
                  <a:pt x="411" y="800"/>
                </a:moveTo>
                <a:lnTo>
                  <a:pt x="422" y="809"/>
                </a:lnTo>
                <a:lnTo>
                  <a:pt x="434" y="844"/>
                </a:lnTo>
                <a:lnTo>
                  <a:pt x="436" y="856"/>
                </a:lnTo>
                <a:lnTo>
                  <a:pt x="426" y="861"/>
                </a:lnTo>
                <a:lnTo>
                  <a:pt x="414" y="897"/>
                </a:lnTo>
                <a:lnTo>
                  <a:pt x="414" y="897"/>
                </a:lnTo>
                <a:lnTo>
                  <a:pt x="412" y="893"/>
                </a:lnTo>
                <a:lnTo>
                  <a:pt x="409" y="888"/>
                </a:lnTo>
                <a:lnTo>
                  <a:pt x="409" y="888"/>
                </a:lnTo>
                <a:lnTo>
                  <a:pt x="399" y="874"/>
                </a:lnTo>
                <a:lnTo>
                  <a:pt x="392" y="861"/>
                </a:lnTo>
                <a:lnTo>
                  <a:pt x="398" y="848"/>
                </a:lnTo>
                <a:lnTo>
                  <a:pt x="411" y="800"/>
                </a:lnTo>
                <a:close/>
                <a:moveTo>
                  <a:pt x="170" y="859"/>
                </a:moveTo>
                <a:lnTo>
                  <a:pt x="170" y="859"/>
                </a:lnTo>
                <a:lnTo>
                  <a:pt x="171" y="935"/>
                </a:lnTo>
                <a:lnTo>
                  <a:pt x="172" y="1014"/>
                </a:lnTo>
                <a:lnTo>
                  <a:pt x="172" y="1014"/>
                </a:lnTo>
                <a:lnTo>
                  <a:pt x="176" y="1022"/>
                </a:lnTo>
                <a:lnTo>
                  <a:pt x="178" y="1025"/>
                </a:lnTo>
                <a:lnTo>
                  <a:pt x="180" y="1029"/>
                </a:lnTo>
                <a:lnTo>
                  <a:pt x="180" y="1029"/>
                </a:lnTo>
                <a:lnTo>
                  <a:pt x="188" y="1030"/>
                </a:lnTo>
                <a:lnTo>
                  <a:pt x="201" y="1032"/>
                </a:lnTo>
                <a:lnTo>
                  <a:pt x="240" y="1036"/>
                </a:lnTo>
                <a:lnTo>
                  <a:pt x="296" y="1039"/>
                </a:lnTo>
                <a:lnTo>
                  <a:pt x="296" y="1039"/>
                </a:lnTo>
                <a:lnTo>
                  <a:pt x="295" y="1064"/>
                </a:lnTo>
                <a:lnTo>
                  <a:pt x="292" y="1089"/>
                </a:lnTo>
                <a:lnTo>
                  <a:pt x="289" y="1119"/>
                </a:lnTo>
                <a:lnTo>
                  <a:pt x="285" y="1133"/>
                </a:lnTo>
                <a:lnTo>
                  <a:pt x="282" y="1148"/>
                </a:lnTo>
                <a:lnTo>
                  <a:pt x="278" y="1162"/>
                </a:lnTo>
                <a:lnTo>
                  <a:pt x="272" y="1174"/>
                </a:lnTo>
                <a:lnTo>
                  <a:pt x="266" y="1183"/>
                </a:lnTo>
                <a:lnTo>
                  <a:pt x="259" y="1192"/>
                </a:lnTo>
                <a:lnTo>
                  <a:pt x="255" y="1194"/>
                </a:lnTo>
                <a:lnTo>
                  <a:pt x="251" y="1196"/>
                </a:lnTo>
                <a:lnTo>
                  <a:pt x="246" y="1198"/>
                </a:lnTo>
                <a:lnTo>
                  <a:pt x="241" y="1199"/>
                </a:lnTo>
                <a:lnTo>
                  <a:pt x="241" y="1199"/>
                </a:lnTo>
                <a:lnTo>
                  <a:pt x="232" y="1198"/>
                </a:lnTo>
                <a:lnTo>
                  <a:pt x="222" y="1193"/>
                </a:lnTo>
                <a:lnTo>
                  <a:pt x="213" y="1187"/>
                </a:lnTo>
                <a:lnTo>
                  <a:pt x="203" y="1179"/>
                </a:lnTo>
                <a:lnTo>
                  <a:pt x="195" y="1168"/>
                </a:lnTo>
                <a:lnTo>
                  <a:pt x="186" y="1157"/>
                </a:lnTo>
                <a:lnTo>
                  <a:pt x="178" y="1144"/>
                </a:lnTo>
                <a:lnTo>
                  <a:pt x="171" y="1130"/>
                </a:lnTo>
                <a:lnTo>
                  <a:pt x="165" y="1114"/>
                </a:lnTo>
                <a:lnTo>
                  <a:pt x="159" y="1099"/>
                </a:lnTo>
                <a:lnTo>
                  <a:pt x="153" y="1082"/>
                </a:lnTo>
                <a:lnTo>
                  <a:pt x="148" y="1066"/>
                </a:lnTo>
                <a:lnTo>
                  <a:pt x="145" y="1050"/>
                </a:lnTo>
                <a:lnTo>
                  <a:pt x="142" y="1033"/>
                </a:lnTo>
                <a:lnTo>
                  <a:pt x="140" y="1018"/>
                </a:lnTo>
                <a:lnTo>
                  <a:pt x="140" y="1004"/>
                </a:lnTo>
                <a:lnTo>
                  <a:pt x="140" y="1004"/>
                </a:lnTo>
                <a:lnTo>
                  <a:pt x="140" y="989"/>
                </a:lnTo>
                <a:lnTo>
                  <a:pt x="140" y="976"/>
                </a:lnTo>
                <a:lnTo>
                  <a:pt x="144" y="949"/>
                </a:lnTo>
                <a:lnTo>
                  <a:pt x="148" y="925"/>
                </a:lnTo>
                <a:lnTo>
                  <a:pt x="154" y="903"/>
                </a:lnTo>
                <a:lnTo>
                  <a:pt x="160" y="885"/>
                </a:lnTo>
                <a:lnTo>
                  <a:pt x="165" y="870"/>
                </a:lnTo>
                <a:lnTo>
                  <a:pt x="170" y="859"/>
                </a:lnTo>
                <a:lnTo>
                  <a:pt x="170" y="859"/>
                </a:lnTo>
                <a:close/>
                <a:moveTo>
                  <a:pt x="546" y="1136"/>
                </a:moveTo>
                <a:lnTo>
                  <a:pt x="546" y="1136"/>
                </a:lnTo>
                <a:lnTo>
                  <a:pt x="555" y="1133"/>
                </a:lnTo>
                <a:lnTo>
                  <a:pt x="561" y="1131"/>
                </a:lnTo>
                <a:lnTo>
                  <a:pt x="565" y="1130"/>
                </a:lnTo>
                <a:lnTo>
                  <a:pt x="565" y="1130"/>
                </a:lnTo>
                <a:lnTo>
                  <a:pt x="579" y="1119"/>
                </a:lnTo>
                <a:lnTo>
                  <a:pt x="581" y="1127"/>
                </a:lnTo>
                <a:lnTo>
                  <a:pt x="581" y="1127"/>
                </a:lnTo>
                <a:lnTo>
                  <a:pt x="583" y="1130"/>
                </a:lnTo>
                <a:lnTo>
                  <a:pt x="583" y="1133"/>
                </a:lnTo>
                <a:lnTo>
                  <a:pt x="579" y="1136"/>
                </a:lnTo>
                <a:lnTo>
                  <a:pt x="579" y="1136"/>
                </a:lnTo>
                <a:lnTo>
                  <a:pt x="556" y="1142"/>
                </a:lnTo>
                <a:lnTo>
                  <a:pt x="537" y="1146"/>
                </a:lnTo>
                <a:lnTo>
                  <a:pt x="546" y="1136"/>
                </a:lnTo>
                <a:close/>
                <a:moveTo>
                  <a:pt x="600" y="1140"/>
                </a:moveTo>
                <a:lnTo>
                  <a:pt x="600" y="1140"/>
                </a:lnTo>
                <a:lnTo>
                  <a:pt x="600" y="1142"/>
                </a:lnTo>
                <a:lnTo>
                  <a:pt x="602" y="1143"/>
                </a:lnTo>
                <a:lnTo>
                  <a:pt x="605" y="1144"/>
                </a:lnTo>
                <a:lnTo>
                  <a:pt x="615" y="1144"/>
                </a:lnTo>
                <a:lnTo>
                  <a:pt x="615" y="1144"/>
                </a:lnTo>
                <a:lnTo>
                  <a:pt x="625" y="1142"/>
                </a:lnTo>
                <a:lnTo>
                  <a:pt x="634" y="1138"/>
                </a:lnTo>
                <a:lnTo>
                  <a:pt x="639" y="1135"/>
                </a:lnTo>
                <a:lnTo>
                  <a:pt x="640" y="1132"/>
                </a:lnTo>
                <a:lnTo>
                  <a:pt x="640" y="1132"/>
                </a:lnTo>
                <a:lnTo>
                  <a:pt x="637" y="1129"/>
                </a:lnTo>
                <a:lnTo>
                  <a:pt x="637" y="1127"/>
                </a:lnTo>
                <a:lnTo>
                  <a:pt x="639" y="1127"/>
                </a:lnTo>
                <a:lnTo>
                  <a:pt x="642" y="1127"/>
                </a:lnTo>
                <a:lnTo>
                  <a:pt x="642" y="1127"/>
                </a:lnTo>
                <a:lnTo>
                  <a:pt x="660" y="1131"/>
                </a:lnTo>
                <a:lnTo>
                  <a:pt x="673" y="1132"/>
                </a:lnTo>
                <a:lnTo>
                  <a:pt x="686" y="1132"/>
                </a:lnTo>
                <a:lnTo>
                  <a:pt x="686" y="1132"/>
                </a:lnTo>
                <a:lnTo>
                  <a:pt x="698" y="1131"/>
                </a:lnTo>
                <a:lnTo>
                  <a:pt x="706" y="1127"/>
                </a:lnTo>
                <a:lnTo>
                  <a:pt x="711" y="1124"/>
                </a:lnTo>
                <a:lnTo>
                  <a:pt x="713" y="1121"/>
                </a:lnTo>
                <a:lnTo>
                  <a:pt x="713" y="1121"/>
                </a:lnTo>
                <a:lnTo>
                  <a:pt x="716" y="1119"/>
                </a:lnTo>
                <a:lnTo>
                  <a:pt x="719" y="1114"/>
                </a:lnTo>
                <a:lnTo>
                  <a:pt x="722" y="1108"/>
                </a:lnTo>
                <a:lnTo>
                  <a:pt x="722" y="1105"/>
                </a:lnTo>
                <a:lnTo>
                  <a:pt x="722" y="1100"/>
                </a:lnTo>
                <a:lnTo>
                  <a:pt x="722" y="1100"/>
                </a:lnTo>
                <a:lnTo>
                  <a:pt x="719" y="1087"/>
                </a:lnTo>
                <a:lnTo>
                  <a:pt x="718" y="1083"/>
                </a:lnTo>
                <a:lnTo>
                  <a:pt x="716" y="1081"/>
                </a:lnTo>
                <a:lnTo>
                  <a:pt x="716" y="1081"/>
                </a:lnTo>
                <a:lnTo>
                  <a:pt x="708" y="1069"/>
                </a:lnTo>
                <a:lnTo>
                  <a:pt x="703" y="1058"/>
                </a:lnTo>
                <a:lnTo>
                  <a:pt x="733" y="1023"/>
                </a:lnTo>
                <a:lnTo>
                  <a:pt x="733" y="1023"/>
                </a:lnTo>
                <a:lnTo>
                  <a:pt x="736" y="1041"/>
                </a:lnTo>
                <a:lnTo>
                  <a:pt x="740" y="1060"/>
                </a:lnTo>
                <a:lnTo>
                  <a:pt x="742" y="1083"/>
                </a:lnTo>
                <a:lnTo>
                  <a:pt x="744" y="1112"/>
                </a:lnTo>
                <a:lnTo>
                  <a:pt x="746" y="1140"/>
                </a:lnTo>
                <a:lnTo>
                  <a:pt x="744" y="1156"/>
                </a:lnTo>
                <a:lnTo>
                  <a:pt x="743" y="1170"/>
                </a:lnTo>
                <a:lnTo>
                  <a:pt x="741" y="1184"/>
                </a:lnTo>
                <a:lnTo>
                  <a:pt x="738" y="1199"/>
                </a:lnTo>
                <a:lnTo>
                  <a:pt x="738" y="1199"/>
                </a:lnTo>
                <a:lnTo>
                  <a:pt x="731" y="1224"/>
                </a:lnTo>
                <a:lnTo>
                  <a:pt x="723" y="1246"/>
                </a:lnTo>
                <a:lnTo>
                  <a:pt x="718" y="1257"/>
                </a:lnTo>
                <a:lnTo>
                  <a:pt x="712" y="1267"/>
                </a:lnTo>
                <a:lnTo>
                  <a:pt x="708" y="1275"/>
                </a:lnTo>
                <a:lnTo>
                  <a:pt x="702" y="1282"/>
                </a:lnTo>
                <a:lnTo>
                  <a:pt x="694" y="1288"/>
                </a:lnTo>
                <a:lnTo>
                  <a:pt x="687" y="1294"/>
                </a:lnTo>
                <a:lnTo>
                  <a:pt x="679" y="1297"/>
                </a:lnTo>
                <a:lnTo>
                  <a:pt x="671" y="1301"/>
                </a:lnTo>
                <a:lnTo>
                  <a:pt x="661" y="1302"/>
                </a:lnTo>
                <a:lnTo>
                  <a:pt x="652" y="1303"/>
                </a:lnTo>
                <a:lnTo>
                  <a:pt x="641" y="1302"/>
                </a:lnTo>
                <a:lnTo>
                  <a:pt x="629" y="1300"/>
                </a:lnTo>
                <a:lnTo>
                  <a:pt x="629" y="1300"/>
                </a:lnTo>
                <a:lnTo>
                  <a:pt x="616" y="1296"/>
                </a:lnTo>
                <a:lnTo>
                  <a:pt x="605" y="1289"/>
                </a:lnTo>
                <a:lnTo>
                  <a:pt x="594" y="1281"/>
                </a:lnTo>
                <a:lnTo>
                  <a:pt x="586" y="1271"/>
                </a:lnTo>
                <a:lnTo>
                  <a:pt x="577" y="1259"/>
                </a:lnTo>
                <a:lnTo>
                  <a:pt x="570" y="1248"/>
                </a:lnTo>
                <a:lnTo>
                  <a:pt x="562" y="1236"/>
                </a:lnTo>
                <a:lnTo>
                  <a:pt x="555" y="1223"/>
                </a:lnTo>
                <a:lnTo>
                  <a:pt x="546" y="1199"/>
                </a:lnTo>
                <a:lnTo>
                  <a:pt x="539" y="1177"/>
                </a:lnTo>
                <a:lnTo>
                  <a:pt x="533" y="1157"/>
                </a:lnTo>
                <a:lnTo>
                  <a:pt x="600" y="1140"/>
                </a:lnTo>
                <a:close/>
                <a:moveTo>
                  <a:pt x="636" y="861"/>
                </a:moveTo>
                <a:lnTo>
                  <a:pt x="636" y="861"/>
                </a:lnTo>
                <a:lnTo>
                  <a:pt x="649" y="870"/>
                </a:lnTo>
                <a:lnTo>
                  <a:pt x="664" y="882"/>
                </a:lnTo>
                <a:lnTo>
                  <a:pt x="684" y="899"/>
                </a:lnTo>
                <a:lnTo>
                  <a:pt x="684" y="899"/>
                </a:lnTo>
                <a:lnTo>
                  <a:pt x="693" y="910"/>
                </a:lnTo>
                <a:lnTo>
                  <a:pt x="702" y="922"/>
                </a:lnTo>
                <a:lnTo>
                  <a:pt x="708" y="933"/>
                </a:lnTo>
                <a:lnTo>
                  <a:pt x="712" y="945"/>
                </a:lnTo>
                <a:lnTo>
                  <a:pt x="717" y="963"/>
                </a:lnTo>
                <a:lnTo>
                  <a:pt x="719" y="970"/>
                </a:lnTo>
                <a:lnTo>
                  <a:pt x="650" y="1020"/>
                </a:lnTo>
                <a:lnTo>
                  <a:pt x="581" y="1012"/>
                </a:lnTo>
                <a:lnTo>
                  <a:pt x="581" y="1012"/>
                </a:lnTo>
                <a:lnTo>
                  <a:pt x="593" y="991"/>
                </a:lnTo>
                <a:lnTo>
                  <a:pt x="593" y="991"/>
                </a:lnTo>
                <a:lnTo>
                  <a:pt x="593" y="989"/>
                </a:lnTo>
                <a:lnTo>
                  <a:pt x="596" y="989"/>
                </a:lnTo>
                <a:lnTo>
                  <a:pt x="598" y="991"/>
                </a:lnTo>
                <a:lnTo>
                  <a:pt x="600" y="991"/>
                </a:lnTo>
                <a:lnTo>
                  <a:pt x="600" y="991"/>
                </a:lnTo>
                <a:lnTo>
                  <a:pt x="611" y="989"/>
                </a:lnTo>
                <a:lnTo>
                  <a:pt x="617" y="991"/>
                </a:lnTo>
                <a:lnTo>
                  <a:pt x="621" y="985"/>
                </a:lnTo>
                <a:lnTo>
                  <a:pt x="621" y="985"/>
                </a:lnTo>
                <a:lnTo>
                  <a:pt x="628" y="973"/>
                </a:lnTo>
                <a:lnTo>
                  <a:pt x="634" y="962"/>
                </a:lnTo>
                <a:lnTo>
                  <a:pt x="640" y="949"/>
                </a:lnTo>
                <a:lnTo>
                  <a:pt x="640" y="949"/>
                </a:lnTo>
                <a:lnTo>
                  <a:pt x="641" y="941"/>
                </a:lnTo>
                <a:lnTo>
                  <a:pt x="641" y="928"/>
                </a:lnTo>
                <a:lnTo>
                  <a:pt x="640" y="899"/>
                </a:lnTo>
                <a:lnTo>
                  <a:pt x="636" y="861"/>
                </a:lnTo>
                <a:lnTo>
                  <a:pt x="636" y="861"/>
                </a:lnTo>
                <a:close/>
                <a:moveTo>
                  <a:pt x="722" y="982"/>
                </a:moveTo>
                <a:lnTo>
                  <a:pt x="728" y="1014"/>
                </a:lnTo>
                <a:lnTo>
                  <a:pt x="692" y="1050"/>
                </a:lnTo>
                <a:lnTo>
                  <a:pt x="692" y="1050"/>
                </a:lnTo>
                <a:lnTo>
                  <a:pt x="688" y="1045"/>
                </a:lnTo>
                <a:lnTo>
                  <a:pt x="683" y="1042"/>
                </a:lnTo>
                <a:lnTo>
                  <a:pt x="675" y="1037"/>
                </a:lnTo>
                <a:lnTo>
                  <a:pt x="675" y="1037"/>
                </a:lnTo>
                <a:lnTo>
                  <a:pt x="661" y="1030"/>
                </a:lnTo>
                <a:lnTo>
                  <a:pt x="656" y="1029"/>
                </a:lnTo>
                <a:lnTo>
                  <a:pt x="722" y="982"/>
                </a:lnTo>
                <a:close/>
                <a:moveTo>
                  <a:pt x="386" y="932"/>
                </a:moveTo>
                <a:lnTo>
                  <a:pt x="409" y="955"/>
                </a:lnTo>
                <a:lnTo>
                  <a:pt x="407" y="993"/>
                </a:lnTo>
                <a:lnTo>
                  <a:pt x="392" y="1023"/>
                </a:lnTo>
                <a:lnTo>
                  <a:pt x="386" y="932"/>
                </a:lnTo>
                <a:close/>
                <a:moveTo>
                  <a:pt x="222" y="840"/>
                </a:moveTo>
                <a:lnTo>
                  <a:pt x="222" y="840"/>
                </a:lnTo>
                <a:lnTo>
                  <a:pt x="214" y="891"/>
                </a:lnTo>
                <a:lnTo>
                  <a:pt x="214" y="891"/>
                </a:lnTo>
                <a:lnTo>
                  <a:pt x="213" y="903"/>
                </a:lnTo>
                <a:lnTo>
                  <a:pt x="211" y="913"/>
                </a:lnTo>
                <a:lnTo>
                  <a:pt x="210" y="925"/>
                </a:lnTo>
                <a:lnTo>
                  <a:pt x="208" y="938"/>
                </a:lnTo>
                <a:lnTo>
                  <a:pt x="208" y="938"/>
                </a:lnTo>
                <a:lnTo>
                  <a:pt x="203" y="953"/>
                </a:lnTo>
                <a:lnTo>
                  <a:pt x="196" y="969"/>
                </a:lnTo>
                <a:lnTo>
                  <a:pt x="186" y="987"/>
                </a:lnTo>
                <a:lnTo>
                  <a:pt x="180" y="848"/>
                </a:lnTo>
                <a:lnTo>
                  <a:pt x="180" y="848"/>
                </a:lnTo>
                <a:lnTo>
                  <a:pt x="188" y="840"/>
                </a:lnTo>
                <a:lnTo>
                  <a:pt x="194" y="835"/>
                </a:lnTo>
                <a:lnTo>
                  <a:pt x="197" y="832"/>
                </a:lnTo>
                <a:lnTo>
                  <a:pt x="199" y="831"/>
                </a:lnTo>
                <a:lnTo>
                  <a:pt x="199" y="831"/>
                </a:lnTo>
                <a:lnTo>
                  <a:pt x="203" y="831"/>
                </a:lnTo>
                <a:lnTo>
                  <a:pt x="207" y="831"/>
                </a:lnTo>
                <a:lnTo>
                  <a:pt x="214" y="835"/>
                </a:lnTo>
                <a:lnTo>
                  <a:pt x="222" y="840"/>
                </a:lnTo>
                <a:lnTo>
                  <a:pt x="222" y="84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24">
            <a:extLst>
              <a:ext uri="{FF2B5EF4-FFF2-40B4-BE49-F238E27FC236}">
                <a16:creationId xmlns:a16="http://schemas.microsoft.com/office/drawing/2014/main" id="{6850AF54-3138-4B3B-B51D-DACF4FE125DC}"/>
              </a:ext>
            </a:extLst>
          </p:cNvPr>
          <p:cNvSpPr>
            <a:spLocks/>
          </p:cNvSpPr>
          <p:nvPr/>
        </p:nvSpPr>
        <p:spPr bwMode="auto">
          <a:xfrm>
            <a:off x="7274567" y="871086"/>
            <a:ext cx="1148488" cy="2585127"/>
          </a:xfrm>
          <a:custGeom>
            <a:avLst/>
            <a:gdLst>
              <a:gd name="T0" fmla="*/ 277 w 558"/>
              <a:gd name="T1" fmla="*/ 1 h 1256"/>
              <a:gd name="T2" fmla="*/ 328 w 558"/>
              <a:gd name="T3" fmla="*/ 29 h 1256"/>
              <a:gd name="T4" fmla="*/ 447 w 558"/>
              <a:gd name="T5" fmla="*/ 67 h 1256"/>
              <a:gd name="T6" fmla="*/ 558 w 558"/>
              <a:gd name="T7" fmla="*/ 150 h 1256"/>
              <a:gd name="T8" fmla="*/ 533 w 558"/>
              <a:gd name="T9" fmla="*/ 167 h 1256"/>
              <a:gd name="T10" fmla="*/ 424 w 558"/>
              <a:gd name="T11" fmla="*/ 195 h 1256"/>
              <a:gd name="T12" fmla="*/ 372 w 558"/>
              <a:gd name="T13" fmla="*/ 205 h 1256"/>
              <a:gd name="T14" fmla="*/ 356 w 558"/>
              <a:gd name="T15" fmla="*/ 246 h 1256"/>
              <a:gd name="T16" fmla="*/ 339 w 558"/>
              <a:gd name="T17" fmla="*/ 263 h 1256"/>
              <a:gd name="T18" fmla="*/ 435 w 558"/>
              <a:gd name="T19" fmla="*/ 320 h 1256"/>
              <a:gd name="T20" fmla="*/ 485 w 558"/>
              <a:gd name="T21" fmla="*/ 409 h 1256"/>
              <a:gd name="T22" fmla="*/ 518 w 558"/>
              <a:gd name="T23" fmla="*/ 467 h 1256"/>
              <a:gd name="T24" fmla="*/ 524 w 558"/>
              <a:gd name="T25" fmla="*/ 437 h 1256"/>
              <a:gd name="T26" fmla="*/ 546 w 558"/>
              <a:gd name="T27" fmla="*/ 440 h 1256"/>
              <a:gd name="T28" fmla="*/ 549 w 558"/>
              <a:gd name="T29" fmla="*/ 455 h 1256"/>
              <a:gd name="T30" fmla="*/ 547 w 558"/>
              <a:gd name="T31" fmla="*/ 486 h 1256"/>
              <a:gd name="T32" fmla="*/ 529 w 558"/>
              <a:gd name="T33" fmla="*/ 505 h 1256"/>
              <a:gd name="T34" fmla="*/ 518 w 558"/>
              <a:gd name="T35" fmla="*/ 519 h 1256"/>
              <a:gd name="T36" fmla="*/ 472 w 558"/>
              <a:gd name="T37" fmla="*/ 604 h 1256"/>
              <a:gd name="T38" fmla="*/ 447 w 558"/>
              <a:gd name="T39" fmla="*/ 625 h 1256"/>
              <a:gd name="T40" fmla="*/ 439 w 558"/>
              <a:gd name="T41" fmla="*/ 689 h 1256"/>
              <a:gd name="T42" fmla="*/ 420 w 558"/>
              <a:gd name="T43" fmla="*/ 716 h 1256"/>
              <a:gd name="T44" fmla="*/ 437 w 558"/>
              <a:gd name="T45" fmla="*/ 728 h 1256"/>
              <a:gd name="T46" fmla="*/ 442 w 558"/>
              <a:gd name="T47" fmla="*/ 776 h 1256"/>
              <a:gd name="T48" fmla="*/ 459 w 558"/>
              <a:gd name="T49" fmla="*/ 827 h 1256"/>
              <a:gd name="T50" fmla="*/ 472 w 558"/>
              <a:gd name="T51" fmla="*/ 864 h 1256"/>
              <a:gd name="T52" fmla="*/ 503 w 558"/>
              <a:gd name="T53" fmla="*/ 904 h 1256"/>
              <a:gd name="T54" fmla="*/ 499 w 558"/>
              <a:gd name="T55" fmla="*/ 932 h 1256"/>
              <a:gd name="T56" fmla="*/ 442 w 558"/>
              <a:gd name="T57" fmla="*/ 938 h 1256"/>
              <a:gd name="T58" fmla="*/ 418 w 558"/>
              <a:gd name="T59" fmla="*/ 957 h 1256"/>
              <a:gd name="T60" fmla="*/ 437 w 558"/>
              <a:gd name="T61" fmla="*/ 1004 h 1256"/>
              <a:gd name="T62" fmla="*/ 446 w 558"/>
              <a:gd name="T63" fmla="*/ 1033 h 1256"/>
              <a:gd name="T64" fmla="*/ 424 w 558"/>
              <a:gd name="T65" fmla="*/ 1047 h 1256"/>
              <a:gd name="T66" fmla="*/ 423 w 558"/>
              <a:gd name="T67" fmla="*/ 1068 h 1256"/>
              <a:gd name="T68" fmla="*/ 409 w 558"/>
              <a:gd name="T69" fmla="*/ 1080 h 1256"/>
              <a:gd name="T70" fmla="*/ 383 w 558"/>
              <a:gd name="T71" fmla="*/ 1242 h 1256"/>
              <a:gd name="T72" fmla="*/ 346 w 558"/>
              <a:gd name="T73" fmla="*/ 1255 h 1256"/>
              <a:gd name="T74" fmla="*/ 329 w 558"/>
              <a:gd name="T75" fmla="*/ 1165 h 1256"/>
              <a:gd name="T76" fmla="*/ 321 w 558"/>
              <a:gd name="T77" fmla="*/ 1140 h 1256"/>
              <a:gd name="T78" fmla="*/ 296 w 558"/>
              <a:gd name="T79" fmla="*/ 1168 h 1256"/>
              <a:gd name="T80" fmla="*/ 276 w 558"/>
              <a:gd name="T81" fmla="*/ 1056 h 1256"/>
              <a:gd name="T82" fmla="*/ 266 w 558"/>
              <a:gd name="T83" fmla="*/ 1123 h 1256"/>
              <a:gd name="T84" fmla="*/ 242 w 558"/>
              <a:gd name="T85" fmla="*/ 1128 h 1256"/>
              <a:gd name="T86" fmla="*/ 214 w 558"/>
              <a:gd name="T87" fmla="*/ 1137 h 1256"/>
              <a:gd name="T88" fmla="*/ 182 w 558"/>
              <a:gd name="T89" fmla="*/ 1123 h 1256"/>
              <a:gd name="T90" fmla="*/ 167 w 558"/>
              <a:gd name="T91" fmla="*/ 1097 h 1256"/>
              <a:gd name="T92" fmla="*/ 161 w 558"/>
              <a:gd name="T93" fmla="*/ 1076 h 1256"/>
              <a:gd name="T94" fmla="*/ 204 w 558"/>
              <a:gd name="T95" fmla="*/ 995 h 1256"/>
              <a:gd name="T96" fmla="*/ 209 w 558"/>
              <a:gd name="T97" fmla="*/ 871 h 1256"/>
              <a:gd name="T98" fmla="*/ 204 w 558"/>
              <a:gd name="T99" fmla="*/ 760 h 1256"/>
              <a:gd name="T100" fmla="*/ 141 w 558"/>
              <a:gd name="T101" fmla="*/ 587 h 1256"/>
              <a:gd name="T102" fmla="*/ 165 w 558"/>
              <a:gd name="T103" fmla="*/ 502 h 1256"/>
              <a:gd name="T104" fmla="*/ 138 w 558"/>
              <a:gd name="T105" fmla="*/ 528 h 1256"/>
              <a:gd name="T106" fmla="*/ 113 w 558"/>
              <a:gd name="T107" fmla="*/ 478 h 1256"/>
              <a:gd name="T108" fmla="*/ 138 w 558"/>
              <a:gd name="T109" fmla="*/ 381 h 1256"/>
              <a:gd name="T110" fmla="*/ 204 w 558"/>
              <a:gd name="T111" fmla="*/ 286 h 1256"/>
              <a:gd name="T112" fmla="*/ 233 w 558"/>
              <a:gd name="T113" fmla="*/ 210 h 1256"/>
              <a:gd name="T114" fmla="*/ 1 w 558"/>
              <a:gd name="T115" fmla="*/ 145 h 1256"/>
              <a:gd name="T116" fmla="*/ 121 w 558"/>
              <a:gd name="T117" fmla="*/ 60 h 1256"/>
              <a:gd name="T118" fmla="*/ 266 w 558"/>
              <a:gd name="T119" fmla="*/ 24 h 12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58" h="1256">
                <a:moveTo>
                  <a:pt x="266" y="24"/>
                </a:moveTo>
                <a:lnTo>
                  <a:pt x="266" y="24"/>
                </a:lnTo>
                <a:lnTo>
                  <a:pt x="270" y="12"/>
                </a:lnTo>
                <a:lnTo>
                  <a:pt x="272" y="4"/>
                </a:lnTo>
                <a:lnTo>
                  <a:pt x="274" y="1"/>
                </a:lnTo>
                <a:lnTo>
                  <a:pt x="276" y="0"/>
                </a:lnTo>
                <a:lnTo>
                  <a:pt x="276" y="0"/>
                </a:lnTo>
                <a:lnTo>
                  <a:pt x="277" y="1"/>
                </a:lnTo>
                <a:lnTo>
                  <a:pt x="279" y="4"/>
                </a:lnTo>
                <a:lnTo>
                  <a:pt x="282" y="10"/>
                </a:lnTo>
                <a:lnTo>
                  <a:pt x="285" y="19"/>
                </a:lnTo>
                <a:lnTo>
                  <a:pt x="285" y="19"/>
                </a:lnTo>
                <a:lnTo>
                  <a:pt x="285" y="20"/>
                </a:lnTo>
                <a:lnTo>
                  <a:pt x="289" y="22"/>
                </a:lnTo>
                <a:lnTo>
                  <a:pt x="302" y="25"/>
                </a:lnTo>
                <a:lnTo>
                  <a:pt x="328" y="29"/>
                </a:lnTo>
                <a:lnTo>
                  <a:pt x="328" y="29"/>
                </a:lnTo>
                <a:lnTo>
                  <a:pt x="346" y="31"/>
                </a:lnTo>
                <a:lnTo>
                  <a:pt x="362" y="35"/>
                </a:lnTo>
                <a:lnTo>
                  <a:pt x="379" y="40"/>
                </a:lnTo>
                <a:lnTo>
                  <a:pt x="395" y="44"/>
                </a:lnTo>
                <a:lnTo>
                  <a:pt x="423" y="55"/>
                </a:lnTo>
                <a:lnTo>
                  <a:pt x="447" y="67"/>
                </a:lnTo>
                <a:lnTo>
                  <a:pt x="447" y="67"/>
                </a:lnTo>
                <a:lnTo>
                  <a:pt x="460" y="74"/>
                </a:lnTo>
                <a:lnTo>
                  <a:pt x="477" y="85"/>
                </a:lnTo>
                <a:lnTo>
                  <a:pt x="516" y="112"/>
                </a:lnTo>
                <a:lnTo>
                  <a:pt x="534" y="125"/>
                </a:lnTo>
                <a:lnTo>
                  <a:pt x="548" y="137"/>
                </a:lnTo>
                <a:lnTo>
                  <a:pt x="553" y="143"/>
                </a:lnTo>
                <a:lnTo>
                  <a:pt x="556" y="147"/>
                </a:lnTo>
                <a:lnTo>
                  <a:pt x="558" y="150"/>
                </a:lnTo>
                <a:lnTo>
                  <a:pt x="556" y="153"/>
                </a:lnTo>
                <a:lnTo>
                  <a:pt x="556" y="153"/>
                </a:lnTo>
                <a:lnTo>
                  <a:pt x="554" y="155"/>
                </a:lnTo>
                <a:lnTo>
                  <a:pt x="553" y="157"/>
                </a:lnTo>
                <a:lnTo>
                  <a:pt x="552" y="161"/>
                </a:lnTo>
                <a:lnTo>
                  <a:pt x="550" y="163"/>
                </a:lnTo>
                <a:lnTo>
                  <a:pt x="548" y="164"/>
                </a:lnTo>
                <a:lnTo>
                  <a:pt x="533" y="167"/>
                </a:lnTo>
                <a:lnTo>
                  <a:pt x="533" y="167"/>
                </a:lnTo>
                <a:lnTo>
                  <a:pt x="521" y="169"/>
                </a:lnTo>
                <a:lnTo>
                  <a:pt x="509" y="172"/>
                </a:lnTo>
                <a:lnTo>
                  <a:pt x="487" y="177"/>
                </a:lnTo>
                <a:lnTo>
                  <a:pt x="466" y="186"/>
                </a:lnTo>
                <a:lnTo>
                  <a:pt x="466" y="186"/>
                </a:lnTo>
                <a:lnTo>
                  <a:pt x="442" y="192"/>
                </a:lnTo>
                <a:lnTo>
                  <a:pt x="424" y="195"/>
                </a:lnTo>
                <a:lnTo>
                  <a:pt x="417" y="195"/>
                </a:lnTo>
                <a:lnTo>
                  <a:pt x="414" y="195"/>
                </a:lnTo>
                <a:lnTo>
                  <a:pt x="414" y="195"/>
                </a:lnTo>
                <a:lnTo>
                  <a:pt x="405" y="194"/>
                </a:lnTo>
                <a:lnTo>
                  <a:pt x="393" y="192"/>
                </a:lnTo>
                <a:lnTo>
                  <a:pt x="376" y="191"/>
                </a:lnTo>
                <a:lnTo>
                  <a:pt x="376" y="191"/>
                </a:lnTo>
                <a:lnTo>
                  <a:pt x="372" y="205"/>
                </a:lnTo>
                <a:lnTo>
                  <a:pt x="370" y="216"/>
                </a:lnTo>
                <a:lnTo>
                  <a:pt x="366" y="224"/>
                </a:lnTo>
                <a:lnTo>
                  <a:pt x="366" y="224"/>
                </a:lnTo>
                <a:lnTo>
                  <a:pt x="364" y="231"/>
                </a:lnTo>
                <a:lnTo>
                  <a:pt x="362" y="238"/>
                </a:lnTo>
                <a:lnTo>
                  <a:pt x="361" y="242"/>
                </a:lnTo>
                <a:lnTo>
                  <a:pt x="359" y="244"/>
                </a:lnTo>
                <a:lnTo>
                  <a:pt x="356" y="246"/>
                </a:lnTo>
                <a:lnTo>
                  <a:pt x="352" y="248"/>
                </a:lnTo>
                <a:lnTo>
                  <a:pt x="352" y="248"/>
                </a:lnTo>
                <a:lnTo>
                  <a:pt x="340" y="249"/>
                </a:lnTo>
                <a:lnTo>
                  <a:pt x="337" y="250"/>
                </a:lnTo>
                <a:lnTo>
                  <a:pt x="337" y="252"/>
                </a:lnTo>
                <a:lnTo>
                  <a:pt x="337" y="252"/>
                </a:lnTo>
                <a:lnTo>
                  <a:pt x="337" y="260"/>
                </a:lnTo>
                <a:lnTo>
                  <a:pt x="339" y="263"/>
                </a:lnTo>
                <a:lnTo>
                  <a:pt x="342" y="267"/>
                </a:lnTo>
                <a:lnTo>
                  <a:pt x="342" y="267"/>
                </a:lnTo>
                <a:lnTo>
                  <a:pt x="355" y="274"/>
                </a:lnTo>
                <a:lnTo>
                  <a:pt x="379" y="286"/>
                </a:lnTo>
                <a:lnTo>
                  <a:pt x="405" y="299"/>
                </a:lnTo>
                <a:lnTo>
                  <a:pt x="423" y="310"/>
                </a:lnTo>
                <a:lnTo>
                  <a:pt x="423" y="310"/>
                </a:lnTo>
                <a:lnTo>
                  <a:pt x="435" y="320"/>
                </a:lnTo>
                <a:lnTo>
                  <a:pt x="448" y="333"/>
                </a:lnTo>
                <a:lnTo>
                  <a:pt x="459" y="348"/>
                </a:lnTo>
                <a:lnTo>
                  <a:pt x="464" y="355"/>
                </a:lnTo>
                <a:lnTo>
                  <a:pt x="466" y="362"/>
                </a:lnTo>
                <a:lnTo>
                  <a:pt x="466" y="362"/>
                </a:lnTo>
                <a:lnTo>
                  <a:pt x="477" y="390"/>
                </a:lnTo>
                <a:lnTo>
                  <a:pt x="481" y="403"/>
                </a:lnTo>
                <a:lnTo>
                  <a:pt x="485" y="409"/>
                </a:lnTo>
                <a:lnTo>
                  <a:pt x="485" y="409"/>
                </a:lnTo>
                <a:lnTo>
                  <a:pt x="490" y="420"/>
                </a:lnTo>
                <a:lnTo>
                  <a:pt x="500" y="443"/>
                </a:lnTo>
                <a:lnTo>
                  <a:pt x="505" y="453"/>
                </a:lnTo>
                <a:lnTo>
                  <a:pt x="510" y="462"/>
                </a:lnTo>
                <a:lnTo>
                  <a:pt x="515" y="467"/>
                </a:lnTo>
                <a:lnTo>
                  <a:pt x="517" y="468"/>
                </a:lnTo>
                <a:lnTo>
                  <a:pt x="518" y="467"/>
                </a:lnTo>
                <a:lnTo>
                  <a:pt x="518" y="467"/>
                </a:lnTo>
                <a:lnTo>
                  <a:pt x="522" y="461"/>
                </a:lnTo>
                <a:lnTo>
                  <a:pt x="523" y="456"/>
                </a:lnTo>
                <a:lnTo>
                  <a:pt x="523" y="451"/>
                </a:lnTo>
                <a:lnTo>
                  <a:pt x="523" y="447"/>
                </a:lnTo>
                <a:lnTo>
                  <a:pt x="523" y="447"/>
                </a:lnTo>
                <a:lnTo>
                  <a:pt x="524" y="443"/>
                </a:lnTo>
                <a:lnTo>
                  <a:pt x="524" y="437"/>
                </a:lnTo>
                <a:lnTo>
                  <a:pt x="525" y="436"/>
                </a:lnTo>
                <a:lnTo>
                  <a:pt x="528" y="433"/>
                </a:lnTo>
                <a:lnTo>
                  <a:pt x="529" y="433"/>
                </a:lnTo>
                <a:lnTo>
                  <a:pt x="533" y="433"/>
                </a:lnTo>
                <a:lnTo>
                  <a:pt x="533" y="433"/>
                </a:lnTo>
                <a:lnTo>
                  <a:pt x="539" y="436"/>
                </a:lnTo>
                <a:lnTo>
                  <a:pt x="543" y="438"/>
                </a:lnTo>
                <a:lnTo>
                  <a:pt x="546" y="440"/>
                </a:lnTo>
                <a:lnTo>
                  <a:pt x="547" y="443"/>
                </a:lnTo>
                <a:lnTo>
                  <a:pt x="547" y="443"/>
                </a:lnTo>
                <a:lnTo>
                  <a:pt x="550" y="446"/>
                </a:lnTo>
                <a:lnTo>
                  <a:pt x="552" y="449"/>
                </a:lnTo>
                <a:lnTo>
                  <a:pt x="552" y="452"/>
                </a:lnTo>
                <a:lnTo>
                  <a:pt x="552" y="452"/>
                </a:lnTo>
                <a:lnTo>
                  <a:pt x="550" y="453"/>
                </a:lnTo>
                <a:lnTo>
                  <a:pt x="549" y="455"/>
                </a:lnTo>
                <a:lnTo>
                  <a:pt x="546" y="455"/>
                </a:lnTo>
                <a:lnTo>
                  <a:pt x="543" y="456"/>
                </a:lnTo>
                <a:lnTo>
                  <a:pt x="542" y="457"/>
                </a:lnTo>
                <a:lnTo>
                  <a:pt x="542" y="458"/>
                </a:lnTo>
                <a:lnTo>
                  <a:pt x="542" y="462"/>
                </a:lnTo>
                <a:lnTo>
                  <a:pt x="542" y="462"/>
                </a:lnTo>
                <a:lnTo>
                  <a:pt x="546" y="475"/>
                </a:lnTo>
                <a:lnTo>
                  <a:pt x="547" y="486"/>
                </a:lnTo>
                <a:lnTo>
                  <a:pt x="547" y="486"/>
                </a:lnTo>
                <a:lnTo>
                  <a:pt x="546" y="490"/>
                </a:lnTo>
                <a:lnTo>
                  <a:pt x="544" y="494"/>
                </a:lnTo>
                <a:lnTo>
                  <a:pt x="541" y="497"/>
                </a:lnTo>
                <a:lnTo>
                  <a:pt x="537" y="500"/>
                </a:lnTo>
                <a:lnTo>
                  <a:pt x="537" y="500"/>
                </a:lnTo>
                <a:lnTo>
                  <a:pt x="533" y="502"/>
                </a:lnTo>
                <a:lnTo>
                  <a:pt x="529" y="505"/>
                </a:lnTo>
                <a:lnTo>
                  <a:pt x="525" y="507"/>
                </a:lnTo>
                <a:lnTo>
                  <a:pt x="523" y="509"/>
                </a:lnTo>
                <a:lnTo>
                  <a:pt x="523" y="509"/>
                </a:lnTo>
                <a:lnTo>
                  <a:pt x="522" y="511"/>
                </a:lnTo>
                <a:lnTo>
                  <a:pt x="523" y="512"/>
                </a:lnTo>
                <a:lnTo>
                  <a:pt x="522" y="514"/>
                </a:lnTo>
                <a:lnTo>
                  <a:pt x="518" y="519"/>
                </a:lnTo>
                <a:lnTo>
                  <a:pt x="518" y="519"/>
                </a:lnTo>
                <a:lnTo>
                  <a:pt x="514" y="521"/>
                </a:lnTo>
                <a:lnTo>
                  <a:pt x="508" y="522"/>
                </a:lnTo>
                <a:lnTo>
                  <a:pt x="491" y="521"/>
                </a:lnTo>
                <a:lnTo>
                  <a:pt x="477" y="520"/>
                </a:lnTo>
                <a:lnTo>
                  <a:pt x="471" y="519"/>
                </a:lnTo>
                <a:lnTo>
                  <a:pt x="490" y="600"/>
                </a:lnTo>
                <a:lnTo>
                  <a:pt x="490" y="600"/>
                </a:lnTo>
                <a:lnTo>
                  <a:pt x="472" y="604"/>
                </a:lnTo>
                <a:lnTo>
                  <a:pt x="452" y="609"/>
                </a:lnTo>
                <a:lnTo>
                  <a:pt x="452" y="609"/>
                </a:lnTo>
                <a:lnTo>
                  <a:pt x="450" y="612"/>
                </a:lnTo>
                <a:lnTo>
                  <a:pt x="449" y="616"/>
                </a:lnTo>
                <a:lnTo>
                  <a:pt x="448" y="621"/>
                </a:lnTo>
                <a:lnTo>
                  <a:pt x="447" y="624"/>
                </a:lnTo>
                <a:lnTo>
                  <a:pt x="447" y="624"/>
                </a:lnTo>
                <a:lnTo>
                  <a:pt x="447" y="625"/>
                </a:lnTo>
                <a:lnTo>
                  <a:pt x="447" y="629"/>
                </a:lnTo>
                <a:lnTo>
                  <a:pt x="450" y="643"/>
                </a:lnTo>
                <a:lnTo>
                  <a:pt x="450" y="651"/>
                </a:lnTo>
                <a:lnTo>
                  <a:pt x="452" y="659"/>
                </a:lnTo>
                <a:lnTo>
                  <a:pt x="450" y="668"/>
                </a:lnTo>
                <a:lnTo>
                  <a:pt x="447" y="676"/>
                </a:lnTo>
                <a:lnTo>
                  <a:pt x="447" y="676"/>
                </a:lnTo>
                <a:lnTo>
                  <a:pt x="439" y="689"/>
                </a:lnTo>
                <a:lnTo>
                  <a:pt x="431" y="697"/>
                </a:lnTo>
                <a:lnTo>
                  <a:pt x="425" y="703"/>
                </a:lnTo>
                <a:lnTo>
                  <a:pt x="423" y="704"/>
                </a:lnTo>
                <a:lnTo>
                  <a:pt x="423" y="704"/>
                </a:lnTo>
                <a:lnTo>
                  <a:pt x="422" y="707"/>
                </a:lnTo>
                <a:lnTo>
                  <a:pt x="420" y="712"/>
                </a:lnTo>
                <a:lnTo>
                  <a:pt x="420" y="714"/>
                </a:lnTo>
                <a:lnTo>
                  <a:pt x="420" y="716"/>
                </a:lnTo>
                <a:lnTo>
                  <a:pt x="421" y="717"/>
                </a:lnTo>
                <a:lnTo>
                  <a:pt x="423" y="719"/>
                </a:lnTo>
                <a:lnTo>
                  <a:pt x="423" y="719"/>
                </a:lnTo>
                <a:lnTo>
                  <a:pt x="429" y="720"/>
                </a:lnTo>
                <a:lnTo>
                  <a:pt x="433" y="722"/>
                </a:lnTo>
                <a:lnTo>
                  <a:pt x="435" y="725"/>
                </a:lnTo>
                <a:lnTo>
                  <a:pt x="437" y="728"/>
                </a:lnTo>
                <a:lnTo>
                  <a:pt x="437" y="728"/>
                </a:lnTo>
                <a:lnTo>
                  <a:pt x="442" y="738"/>
                </a:lnTo>
                <a:lnTo>
                  <a:pt x="443" y="742"/>
                </a:lnTo>
                <a:lnTo>
                  <a:pt x="443" y="745"/>
                </a:lnTo>
                <a:lnTo>
                  <a:pt x="442" y="747"/>
                </a:lnTo>
                <a:lnTo>
                  <a:pt x="442" y="747"/>
                </a:lnTo>
                <a:lnTo>
                  <a:pt x="440" y="752"/>
                </a:lnTo>
                <a:lnTo>
                  <a:pt x="440" y="758"/>
                </a:lnTo>
                <a:lnTo>
                  <a:pt x="442" y="776"/>
                </a:lnTo>
                <a:lnTo>
                  <a:pt x="442" y="776"/>
                </a:lnTo>
                <a:lnTo>
                  <a:pt x="445" y="786"/>
                </a:lnTo>
                <a:lnTo>
                  <a:pt x="449" y="796"/>
                </a:lnTo>
                <a:lnTo>
                  <a:pt x="454" y="806"/>
                </a:lnTo>
                <a:lnTo>
                  <a:pt x="456" y="814"/>
                </a:lnTo>
                <a:lnTo>
                  <a:pt x="456" y="814"/>
                </a:lnTo>
                <a:lnTo>
                  <a:pt x="460" y="825"/>
                </a:lnTo>
                <a:lnTo>
                  <a:pt x="459" y="827"/>
                </a:lnTo>
                <a:lnTo>
                  <a:pt x="456" y="828"/>
                </a:lnTo>
                <a:lnTo>
                  <a:pt x="456" y="828"/>
                </a:lnTo>
                <a:lnTo>
                  <a:pt x="453" y="829"/>
                </a:lnTo>
                <a:lnTo>
                  <a:pt x="449" y="830"/>
                </a:lnTo>
                <a:lnTo>
                  <a:pt x="447" y="833"/>
                </a:lnTo>
                <a:lnTo>
                  <a:pt x="447" y="833"/>
                </a:lnTo>
                <a:lnTo>
                  <a:pt x="461" y="851"/>
                </a:lnTo>
                <a:lnTo>
                  <a:pt x="472" y="864"/>
                </a:lnTo>
                <a:lnTo>
                  <a:pt x="477" y="869"/>
                </a:lnTo>
                <a:lnTo>
                  <a:pt x="480" y="871"/>
                </a:lnTo>
                <a:lnTo>
                  <a:pt x="480" y="871"/>
                </a:lnTo>
                <a:lnTo>
                  <a:pt x="484" y="873"/>
                </a:lnTo>
                <a:lnTo>
                  <a:pt x="487" y="878"/>
                </a:lnTo>
                <a:lnTo>
                  <a:pt x="497" y="891"/>
                </a:lnTo>
                <a:lnTo>
                  <a:pt x="500" y="898"/>
                </a:lnTo>
                <a:lnTo>
                  <a:pt x="503" y="904"/>
                </a:lnTo>
                <a:lnTo>
                  <a:pt x="505" y="910"/>
                </a:lnTo>
                <a:lnTo>
                  <a:pt x="504" y="914"/>
                </a:lnTo>
                <a:lnTo>
                  <a:pt x="504" y="914"/>
                </a:lnTo>
                <a:lnTo>
                  <a:pt x="503" y="916"/>
                </a:lnTo>
                <a:lnTo>
                  <a:pt x="503" y="920"/>
                </a:lnTo>
                <a:lnTo>
                  <a:pt x="504" y="927"/>
                </a:lnTo>
                <a:lnTo>
                  <a:pt x="503" y="929"/>
                </a:lnTo>
                <a:lnTo>
                  <a:pt x="499" y="932"/>
                </a:lnTo>
                <a:lnTo>
                  <a:pt x="493" y="933"/>
                </a:lnTo>
                <a:lnTo>
                  <a:pt x="485" y="933"/>
                </a:lnTo>
                <a:lnTo>
                  <a:pt x="485" y="933"/>
                </a:lnTo>
                <a:lnTo>
                  <a:pt x="466" y="933"/>
                </a:lnTo>
                <a:lnTo>
                  <a:pt x="453" y="935"/>
                </a:lnTo>
                <a:lnTo>
                  <a:pt x="445" y="936"/>
                </a:lnTo>
                <a:lnTo>
                  <a:pt x="442" y="938"/>
                </a:lnTo>
                <a:lnTo>
                  <a:pt x="442" y="938"/>
                </a:lnTo>
                <a:lnTo>
                  <a:pt x="437" y="936"/>
                </a:lnTo>
                <a:lnTo>
                  <a:pt x="433" y="936"/>
                </a:lnTo>
                <a:lnTo>
                  <a:pt x="428" y="938"/>
                </a:lnTo>
                <a:lnTo>
                  <a:pt x="428" y="938"/>
                </a:lnTo>
                <a:lnTo>
                  <a:pt x="423" y="940"/>
                </a:lnTo>
                <a:lnTo>
                  <a:pt x="420" y="943"/>
                </a:lnTo>
                <a:lnTo>
                  <a:pt x="418" y="949"/>
                </a:lnTo>
                <a:lnTo>
                  <a:pt x="418" y="957"/>
                </a:lnTo>
                <a:lnTo>
                  <a:pt x="423" y="999"/>
                </a:lnTo>
                <a:lnTo>
                  <a:pt x="423" y="999"/>
                </a:lnTo>
                <a:lnTo>
                  <a:pt x="424" y="998"/>
                </a:lnTo>
                <a:lnTo>
                  <a:pt x="429" y="996"/>
                </a:lnTo>
                <a:lnTo>
                  <a:pt x="430" y="996"/>
                </a:lnTo>
                <a:lnTo>
                  <a:pt x="433" y="997"/>
                </a:lnTo>
                <a:lnTo>
                  <a:pt x="435" y="999"/>
                </a:lnTo>
                <a:lnTo>
                  <a:pt x="437" y="1004"/>
                </a:lnTo>
                <a:lnTo>
                  <a:pt x="437" y="1004"/>
                </a:lnTo>
                <a:lnTo>
                  <a:pt x="441" y="1015"/>
                </a:lnTo>
                <a:lnTo>
                  <a:pt x="446" y="1023"/>
                </a:lnTo>
                <a:lnTo>
                  <a:pt x="448" y="1029"/>
                </a:lnTo>
                <a:lnTo>
                  <a:pt x="448" y="1032"/>
                </a:lnTo>
                <a:lnTo>
                  <a:pt x="447" y="1033"/>
                </a:lnTo>
                <a:lnTo>
                  <a:pt x="447" y="1033"/>
                </a:lnTo>
                <a:lnTo>
                  <a:pt x="446" y="1033"/>
                </a:lnTo>
                <a:lnTo>
                  <a:pt x="443" y="1033"/>
                </a:lnTo>
                <a:lnTo>
                  <a:pt x="439" y="1030"/>
                </a:lnTo>
                <a:lnTo>
                  <a:pt x="436" y="1030"/>
                </a:lnTo>
                <a:lnTo>
                  <a:pt x="434" y="1030"/>
                </a:lnTo>
                <a:lnTo>
                  <a:pt x="430" y="1033"/>
                </a:lnTo>
                <a:lnTo>
                  <a:pt x="428" y="1037"/>
                </a:lnTo>
                <a:lnTo>
                  <a:pt x="428" y="1037"/>
                </a:lnTo>
                <a:lnTo>
                  <a:pt x="424" y="1047"/>
                </a:lnTo>
                <a:lnTo>
                  <a:pt x="424" y="1054"/>
                </a:lnTo>
                <a:lnTo>
                  <a:pt x="424" y="1058"/>
                </a:lnTo>
                <a:lnTo>
                  <a:pt x="424" y="1060"/>
                </a:lnTo>
                <a:lnTo>
                  <a:pt x="423" y="1061"/>
                </a:lnTo>
                <a:lnTo>
                  <a:pt x="423" y="1061"/>
                </a:lnTo>
                <a:lnTo>
                  <a:pt x="422" y="1062"/>
                </a:lnTo>
                <a:lnTo>
                  <a:pt x="422" y="1065"/>
                </a:lnTo>
                <a:lnTo>
                  <a:pt x="423" y="1068"/>
                </a:lnTo>
                <a:lnTo>
                  <a:pt x="422" y="1073"/>
                </a:lnTo>
                <a:lnTo>
                  <a:pt x="421" y="1074"/>
                </a:lnTo>
                <a:lnTo>
                  <a:pt x="418" y="1076"/>
                </a:lnTo>
                <a:lnTo>
                  <a:pt x="418" y="1076"/>
                </a:lnTo>
                <a:lnTo>
                  <a:pt x="414" y="1078"/>
                </a:lnTo>
                <a:lnTo>
                  <a:pt x="412" y="1079"/>
                </a:lnTo>
                <a:lnTo>
                  <a:pt x="411" y="1080"/>
                </a:lnTo>
                <a:lnTo>
                  <a:pt x="409" y="1080"/>
                </a:lnTo>
                <a:lnTo>
                  <a:pt x="409" y="1080"/>
                </a:lnTo>
                <a:lnTo>
                  <a:pt x="404" y="1080"/>
                </a:lnTo>
                <a:lnTo>
                  <a:pt x="398" y="1080"/>
                </a:lnTo>
                <a:lnTo>
                  <a:pt x="390" y="1080"/>
                </a:lnTo>
                <a:lnTo>
                  <a:pt x="390" y="1080"/>
                </a:lnTo>
                <a:lnTo>
                  <a:pt x="387" y="1162"/>
                </a:lnTo>
                <a:lnTo>
                  <a:pt x="384" y="1222"/>
                </a:lnTo>
                <a:lnTo>
                  <a:pt x="383" y="1242"/>
                </a:lnTo>
                <a:lnTo>
                  <a:pt x="381" y="1248"/>
                </a:lnTo>
                <a:lnTo>
                  <a:pt x="380" y="1252"/>
                </a:lnTo>
                <a:lnTo>
                  <a:pt x="380" y="1252"/>
                </a:lnTo>
                <a:lnTo>
                  <a:pt x="377" y="1254"/>
                </a:lnTo>
                <a:lnTo>
                  <a:pt x="372" y="1256"/>
                </a:lnTo>
                <a:lnTo>
                  <a:pt x="365" y="1256"/>
                </a:lnTo>
                <a:lnTo>
                  <a:pt x="359" y="1256"/>
                </a:lnTo>
                <a:lnTo>
                  <a:pt x="346" y="1255"/>
                </a:lnTo>
                <a:lnTo>
                  <a:pt x="340" y="1253"/>
                </a:lnTo>
                <a:lnTo>
                  <a:pt x="337" y="1252"/>
                </a:lnTo>
                <a:lnTo>
                  <a:pt x="337" y="1252"/>
                </a:lnTo>
                <a:lnTo>
                  <a:pt x="336" y="1247"/>
                </a:lnTo>
                <a:lnTo>
                  <a:pt x="334" y="1236"/>
                </a:lnTo>
                <a:lnTo>
                  <a:pt x="331" y="1205"/>
                </a:lnTo>
                <a:lnTo>
                  <a:pt x="330" y="1175"/>
                </a:lnTo>
                <a:lnTo>
                  <a:pt x="329" y="1165"/>
                </a:lnTo>
                <a:lnTo>
                  <a:pt x="328" y="1161"/>
                </a:lnTo>
                <a:lnTo>
                  <a:pt x="328" y="1161"/>
                </a:lnTo>
                <a:lnTo>
                  <a:pt x="327" y="1159"/>
                </a:lnTo>
                <a:lnTo>
                  <a:pt x="327" y="1154"/>
                </a:lnTo>
                <a:lnTo>
                  <a:pt x="324" y="1140"/>
                </a:lnTo>
                <a:lnTo>
                  <a:pt x="323" y="1118"/>
                </a:lnTo>
                <a:lnTo>
                  <a:pt x="323" y="1118"/>
                </a:lnTo>
                <a:lnTo>
                  <a:pt x="321" y="1140"/>
                </a:lnTo>
                <a:lnTo>
                  <a:pt x="317" y="1156"/>
                </a:lnTo>
                <a:lnTo>
                  <a:pt x="316" y="1162"/>
                </a:lnTo>
                <a:lnTo>
                  <a:pt x="314" y="1166"/>
                </a:lnTo>
                <a:lnTo>
                  <a:pt x="314" y="1166"/>
                </a:lnTo>
                <a:lnTo>
                  <a:pt x="311" y="1167"/>
                </a:lnTo>
                <a:lnTo>
                  <a:pt x="308" y="1168"/>
                </a:lnTo>
                <a:lnTo>
                  <a:pt x="299" y="1168"/>
                </a:lnTo>
                <a:lnTo>
                  <a:pt x="296" y="1168"/>
                </a:lnTo>
                <a:lnTo>
                  <a:pt x="292" y="1167"/>
                </a:lnTo>
                <a:lnTo>
                  <a:pt x="289" y="1165"/>
                </a:lnTo>
                <a:lnTo>
                  <a:pt x="285" y="1161"/>
                </a:lnTo>
                <a:lnTo>
                  <a:pt x="285" y="1161"/>
                </a:lnTo>
                <a:lnTo>
                  <a:pt x="283" y="1154"/>
                </a:lnTo>
                <a:lnTo>
                  <a:pt x="280" y="1141"/>
                </a:lnTo>
                <a:lnTo>
                  <a:pt x="278" y="1105"/>
                </a:lnTo>
                <a:lnTo>
                  <a:pt x="276" y="1056"/>
                </a:lnTo>
                <a:lnTo>
                  <a:pt x="266" y="1056"/>
                </a:lnTo>
                <a:lnTo>
                  <a:pt x="266" y="1056"/>
                </a:lnTo>
                <a:lnTo>
                  <a:pt x="268" y="1089"/>
                </a:lnTo>
                <a:lnTo>
                  <a:pt x="270" y="1111"/>
                </a:lnTo>
                <a:lnTo>
                  <a:pt x="268" y="1120"/>
                </a:lnTo>
                <a:lnTo>
                  <a:pt x="267" y="1122"/>
                </a:lnTo>
                <a:lnTo>
                  <a:pt x="266" y="1123"/>
                </a:lnTo>
                <a:lnTo>
                  <a:pt x="266" y="1123"/>
                </a:lnTo>
                <a:lnTo>
                  <a:pt x="261" y="1123"/>
                </a:lnTo>
                <a:lnTo>
                  <a:pt x="258" y="1122"/>
                </a:lnTo>
                <a:lnTo>
                  <a:pt x="252" y="1118"/>
                </a:lnTo>
                <a:lnTo>
                  <a:pt x="252" y="1118"/>
                </a:lnTo>
                <a:lnTo>
                  <a:pt x="251" y="1118"/>
                </a:lnTo>
                <a:lnTo>
                  <a:pt x="249" y="1120"/>
                </a:lnTo>
                <a:lnTo>
                  <a:pt x="246" y="1123"/>
                </a:lnTo>
                <a:lnTo>
                  <a:pt x="242" y="1128"/>
                </a:lnTo>
                <a:lnTo>
                  <a:pt x="242" y="1128"/>
                </a:lnTo>
                <a:lnTo>
                  <a:pt x="240" y="1130"/>
                </a:lnTo>
                <a:lnTo>
                  <a:pt x="233" y="1135"/>
                </a:lnTo>
                <a:lnTo>
                  <a:pt x="228" y="1137"/>
                </a:lnTo>
                <a:lnTo>
                  <a:pt x="223" y="1139"/>
                </a:lnTo>
                <a:lnTo>
                  <a:pt x="218" y="1139"/>
                </a:lnTo>
                <a:lnTo>
                  <a:pt x="214" y="1137"/>
                </a:lnTo>
                <a:lnTo>
                  <a:pt x="214" y="1137"/>
                </a:lnTo>
                <a:lnTo>
                  <a:pt x="202" y="1130"/>
                </a:lnTo>
                <a:lnTo>
                  <a:pt x="199" y="1128"/>
                </a:lnTo>
                <a:lnTo>
                  <a:pt x="199" y="1128"/>
                </a:lnTo>
                <a:lnTo>
                  <a:pt x="193" y="1125"/>
                </a:lnTo>
                <a:lnTo>
                  <a:pt x="189" y="1123"/>
                </a:lnTo>
                <a:lnTo>
                  <a:pt x="185" y="1123"/>
                </a:lnTo>
                <a:lnTo>
                  <a:pt x="185" y="1123"/>
                </a:lnTo>
                <a:lnTo>
                  <a:pt x="182" y="1123"/>
                </a:lnTo>
                <a:lnTo>
                  <a:pt x="177" y="1123"/>
                </a:lnTo>
                <a:lnTo>
                  <a:pt x="171" y="1123"/>
                </a:lnTo>
                <a:lnTo>
                  <a:pt x="171" y="1123"/>
                </a:lnTo>
                <a:lnTo>
                  <a:pt x="168" y="1112"/>
                </a:lnTo>
                <a:lnTo>
                  <a:pt x="166" y="1099"/>
                </a:lnTo>
                <a:lnTo>
                  <a:pt x="166" y="1099"/>
                </a:lnTo>
                <a:lnTo>
                  <a:pt x="166" y="1098"/>
                </a:lnTo>
                <a:lnTo>
                  <a:pt x="167" y="1097"/>
                </a:lnTo>
                <a:lnTo>
                  <a:pt x="171" y="1096"/>
                </a:lnTo>
                <a:lnTo>
                  <a:pt x="176" y="1095"/>
                </a:lnTo>
                <a:lnTo>
                  <a:pt x="176" y="1095"/>
                </a:lnTo>
                <a:lnTo>
                  <a:pt x="173" y="1093"/>
                </a:lnTo>
                <a:lnTo>
                  <a:pt x="168" y="1089"/>
                </a:lnTo>
                <a:lnTo>
                  <a:pt x="163" y="1083"/>
                </a:lnTo>
                <a:lnTo>
                  <a:pt x="161" y="1079"/>
                </a:lnTo>
                <a:lnTo>
                  <a:pt x="161" y="1076"/>
                </a:lnTo>
                <a:lnTo>
                  <a:pt x="161" y="1076"/>
                </a:lnTo>
                <a:lnTo>
                  <a:pt x="163" y="1072"/>
                </a:lnTo>
                <a:lnTo>
                  <a:pt x="165" y="1068"/>
                </a:lnTo>
                <a:lnTo>
                  <a:pt x="171" y="1062"/>
                </a:lnTo>
                <a:lnTo>
                  <a:pt x="178" y="1058"/>
                </a:lnTo>
                <a:lnTo>
                  <a:pt x="180" y="1056"/>
                </a:lnTo>
                <a:lnTo>
                  <a:pt x="204" y="1056"/>
                </a:lnTo>
                <a:lnTo>
                  <a:pt x="204" y="995"/>
                </a:lnTo>
                <a:lnTo>
                  <a:pt x="204" y="995"/>
                </a:lnTo>
                <a:lnTo>
                  <a:pt x="203" y="993"/>
                </a:lnTo>
                <a:lnTo>
                  <a:pt x="199" y="985"/>
                </a:lnTo>
                <a:lnTo>
                  <a:pt x="199" y="985"/>
                </a:lnTo>
                <a:lnTo>
                  <a:pt x="198" y="978"/>
                </a:lnTo>
                <a:lnTo>
                  <a:pt x="199" y="964"/>
                </a:lnTo>
                <a:lnTo>
                  <a:pt x="203" y="924"/>
                </a:lnTo>
                <a:lnTo>
                  <a:pt x="209" y="871"/>
                </a:lnTo>
                <a:lnTo>
                  <a:pt x="209" y="871"/>
                </a:lnTo>
                <a:lnTo>
                  <a:pt x="211" y="826"/>
                </a:lnTo>
                <a:lnTo>
                  <a:pt x="211" y="794"/>
                </a:lnTo>
                <a:lnTo>
                  <a:pt x="210" y="782"/>
                </a:lnTo>
                <a:lnTo>
                  <a:pt x="209" y="776"/>
                </a:lnTo>
                <a:lnTo>
                  <a:pt x="209" y="776"/>
                </a:lnTo>
                <a:lnTo>
                  <a:pt x="207" y="770"/>
                </a:lnTo>
                <a:lnTo>
                  <a:pt x="204" y="760"/>
                </a:lnTo>
                <a:lnTo>
                  <a:pt x="201" y="733"/>
                </a:lnTo>
                <a:lnTo>
                  <a:pt x="195" y="695"/>
                </a:lnTo>
                <a:lnTo>
                  <a:pt x="157" y="695"/>
                </a:lnTo>
                <a:lnTo>
                  <a:pt x="147" y="619"/>
                </a:lnTo>
                <a:lnTo>
                  <a:pt x="133" y="604"/>
                </a:lnTo>
                <a:lnTo>
                  <a:pt x="133" y="604"/>
                </a:lnTo>
                <a:lnTo>
                  <a:pt x="136" y="596"/>
                </a:lnTo>
                <a:lnTo>
                  <a:pt x="141" y="587"/>
                </a:lnTo>
                <a:lnTo>
                  <a:pt x="147" y="576"/>
                </a:lnTo>
                <a:lnTo>
                  <a:pt x="147" y="576"/>
                </a:lnTo>
                <a:lnTo>
                  <a:pt x="151" y="568"/>
                </a:lnTo>
                <a:lnTo>
                  <a:pt x="154" y="557"/>
                </a:lnTo>
                <a:lnTo>
                  <a:pt x="160" y="530"/>
                </a:lnTo>
                <a:lnTo>
                  <a:pt x="166" y="495"/>
                </a:lnTo>
                <a:lnTo>
                  <a:pt x="166" y="495"/>
                </a:lnTo>
                <a:lnTo>
                  <a:pt x="165" y="502"/>
                </a:lnTo>
                <a:lnTo>
                  <a:pt x="164" y="508"/>
                </a:lnTo>
                <a:lnTo>
                  <a:pt x="161" y="515"/>
                </a:lnTo>
                <a:lnTo>
                  <a:pt x="158" y="522"/>
                </a:lnTo>
                <a:lnTo>
                  <a:pt x="153" y="527"/>
                </a:lnTo>
                <a:lnTo>
                  <a:pt x="149" y="530"/>
                </a:lnTo>
                <a:lnTo>
                  <a:pt x="146" y="530"/>
                </a:lnTo>
                <a:lnTo>
                  <a:pt x="142" y="530"/>
                </a:lnTo>
                <a:lnTo>
                  <a:pt x="138" y="528"/>
                </a:lnTo>
                <a:lnTo>
                  <a:pt x="138" y="528"/>
                </a:lnTo>
                <a:lnTo>
                  <a:pt x="129" y="525"/>
                </a:lnTo>
                <a:lnTo>
                  <a:pt x="122" y="520"/>
                </a:lnTo>
                <a:lnTo>
                  <a:pt x="117" y="516"/>
                </a:lnTo>
                <a:lnTo>
                  <a:pt x="114" y="511"/>
                </a:lnTo>
                <a:lnTo>
                  <a:pt x="113" y="502"/>
                </a:lnTo>
                <a:lnTo>
                  <a:pt x="111" y="493"/>
                </a:lnTo>
                <a:lnTo>
                  <a:pt x="113" y="478"/>
                </a:lnTo>
                <a:lnTo>
                  <a:pt x="114" y="462"/>
                </a:lnTo>
                <a:lnTo>
                  <a:pt x="114" y="462"/>
                </a:lnTo>
                <a:lnTo>
                  <a:pt x="119" y="432"/>
                </a:lnTo>
                <a:lnTo>
                  <a:pt x="121" y="421"/>
                </a:lnTo>
                <a:lnTo>
                  <a:pt x="123" y="413"/>
                </a:lnTo>
                <a:lnTo>
                  <a:pt x="129" y="399"/>
                </a:lnTo>
                <a:lnTo>
                  <a:pt x="138" y="381"/>
                </a:lnTo>
                <a:lnTo>
                  <a:pt x="138" y="381"/>
                </a:lnTo>
                <a:lnTo>
                  <a:pt x="161" y="329"/>
                </a:lnTo>
                <a:lnTo>
                  <a:pt x="172" y="306"/>
                </a:lnTo>
                <a:lnTo>
                  <a:pt x="177" y="299"/>
                </a:lnTo>
                <a:lnTo>
                  <a:pt x="180" y="295"/>
                </a:lnTo>
                <a:lnTo>
                  <a:pt x="180" y="295"/>
                </a:lnTo>
                <a:lnTo>
                  <a:pt x="192" y="289"/>
                </a:lnTo>
                <a:lnTo>
                  <a:pt x="197" y="287"/>
                </a:lnTo>
                <a:lnTo>
                  <a:pt x="204" y="286"/>
                </a:lnTo>
                <a:lnTo>
                  <a:pt x="204" y="286"/>
                </a:lnTo>
                <a:lnTo>
                  <a:pt x="216" y="282"/>
                </a:lnTo>
                <a:lnTo>
                  <a:pt x="234" y="276"/>
                </a:lnTo>
                <a:lnTo>
                  <a:pt x="257" y="267"/>
                </a:lnTo>
                <a:lnTo>
                  <a:pt x="237" y="252"/>
                </a:lnTo>
                <a:lnTo>
                  <a:pt x="242" y="233"/>
                </a:lnTo>
                <a:lnTo>
                  <a:pt x="223" y="229"/>
                </a:lnTo>
                <a:lnTo>
                  <a:pt x="233" y="210"/>
                </a:lnTo>
                <a:lnTo>
                  <a:pt x="233" y="200"/>
                </a:lnTo>
                <a:lnTo>
                  <a:pt x="152" y="186"/>
                </a:lnTo>
                <a:lnTo>
                  <a:pt x="76" y="186"/>
                </a:lnTo>
                <a:lnTo>
                  <a:pt x="28" y="167"/>
                </a:lnTo>
                <a:lnTo>
                  <a:pt x="28" y="167"/>
                </a:lnTo>
                <a:lnTo>
                  <a:pt x="14" y="156"/>
                </a:lnTo>
                <a:lnTo>
                  <a:pt x="3" y="148"/>
                </a:lnTo>
                <a:lnTo>
                  <a:pt x="1" y="145"/>
                </a:lnTo>
                <a:lnTo>
                  <a:pt x="0" y="143"/>
                </a:lnTo>
                <a:lnTo>
                  <a:pt x="0" y="143"/>
                </a:lnTo>
                <a:lnTo>
                  <a:pt x="3" y="139"/>
                </a:lnTo>
                <a:lnTo>
                  <a:pt x="14" y="132"/>
                </a:lnTo>
                <a:lnTo>
                  <a:pt x="45" y="111"/>
                </a:lnTo>
                <a:lnTo>
                  <a:pt x="109" y="67"/>
                </a:lnTo>
                <a:lnTo>
                  <a:pt x="109" y="67"/>
                </a:lnTo>
                <a:lnTo>
                  <a:pt x="121" y="60"/>
                </a:lnTo>
                <a:lnTo>
                  <a:pt x="136" y="53"/>
                </a:lnTo>
                <a:lnTo>
                  <a:pt x="153" y="47"/>
                </a:lnTo>
                <a:lnTo>
                  <a:pt x="171" y="41"/>
                </a:lnTo>
                <a:lnTo>
                  <a:pt x="202" y="32"/>
                </a:lnTo>
                <a:lnTo>
                  <a:pt x="218" y="29"/>
                </a:lnTo>
                <a:lnTo>
                  <a:pt x="218" y="29"/>
                </a:lnTo>
                <a:lnTo>
                  <a:pt x="266" y="24"/>
                </a:lnTo>
                <a:lnTo>
                  <a:pt x="266" y="2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19">
            <a:extLst>
              <a:ext uri="{FF2B5EF4-FFF2-40B4-BE49-F238E27FC236}">
                <a16:creationId xmlns:a16="http://schemas.microsoft.com/office/drawing/2014/main" id="{738702BB-2286-440E-BB42-E26ED6F82FCB}"/>
              </a:ext>
            </a:extLst>
          </p:cNvPr>
          <p:cNvSpPr>
            <a:spLocks noEditPoints="1"/>
          </p:cNvSpPr>
          <p:nvPr/>
        </p:nvSpPr>
        <p:spPr bwMode="auto">
          <a:xfrm>
            <a:off x="6664717" y="3838918"/>
            <a:ext cx="2368188" cy="2551513"/>
          </a:xfrm>
          <a:custGeom>
            <a:avLst/>
            <a:gdLst>
              <a:gd name="T0" fmla="*/ 809 w 1576"/>
              <a:gd name="T1" fmla="*/ 545 h 1698"/>
              <a:gd name="T2" fmla="*/ 546 w 1576"/>
              <a:gd name="T3" fmla="*/ 671 h 1698"/>
              <a:gd name="T4" fmla="*/ 523 w 1576"/>
              <a:gd name="T5" fmla="*/ 659 h 1698"/>
              <a:gd name="T6" fmla="*/ 268 w 1576"/>
              <a:gd name="T7" fmla="*/ 775 h 1698"/>
              <a:gd name="T8" fmla="*/ 247 w 1576"/>
              <a:gd name="T9" fmla="*/ 1082 h 1698"/>
              <a:gd name="T10" fmla="*/ 248 w 1576"/>
              <a:gd name="T11" fmla="*/ 1128 h 1698"/>
              <a:gd name="T12" fmla="*/ 95 w 1576"/>
              <a:gd name="T13" fmla="*/ 1212 h 1698"/>
              <a:gd name="T14" fmla="*/ 63 w 1576"/>
              <a:gd name="T15" fmla="*/ 1620 h 1698"/>
              <a:gd name="T16" fmla="*/ 383 w 1576"/>
              <a:gd name="T17" fmla="*/ 1677 h 1698"/>
              <a:gd name="T18" fmla="*/ 537 w 1576"/>
              <a:gd name="T19" fmla="*/ 1520 h 1698"/>
              <a:gd name="T20" fmla="*/ 546 w 1576"/>
              <a:gd name="T21" fmla="*/ 1306 h 1698"/>
              <a:gd name="T22" fmla="*/ 464 w 1576"/>
              <a:gd name="T23" fmla="*/ 1144 h 1698"/>
              <a:gd name="T24" fmla="*/ 709 w 1576"/>
              <a:gd name="T25" fmla="*/ 1509 h 1698"/>
              <a:gd name="T26" fmla="*/ 637 w 1576"/>
              <a:gd name="T27" fmla="*/ 1581 h 1698"/>
              <a:gd name="T28" fmla="*/ 764 w 1576"/>
              <a:gd name="T29" fmla="*/ 1582 h 1698"/>
              <a:gd name="T30" fmla="*/ 911 w 1576"/>
              <a:gd name="T31" fmla="*/ 1530 h 1698"/>
              <a:gd name="T32" fmla="*/ 1177 w 1576"/>
              <a:gd name="T33" fmla="*/ 1670 h 1698"/>
              <a:gd name="T34" fmla="*/ 1387 w 1576"/>
              <a:gd name="T35" fmla="*/ 1491 h 1698"/>
              <a:gd name="T36" fmla="*/ 1421 w 1576"/>
              <a:gd name="T37" fmla="*/ 1388 h 1698"/>
              <a:gd name="T38" fmla="*/ 1379 w 1576"/>
              <a:gd name="T39" fmla="*/ 1281 h 1698"/>
              <a:gd name="T40" fmla="*/ 1367 w 1576"/>
              <a:gd name="T41" fmla="*/ 1183 h 1698"/>
              <a:gd name="T42" fmla="*/ 1311 w 1576"/>
              <a:gd name="T43" fmla="*/ 1106 h 1698"/>
              <a:gd name="T44" fmla="*/ 990 w 1576"/>
              <a:gd name="T45" fmla="*/ 1125 h 1698"/>
              <a:gd name="T46" fmla="*/ 1014 w 1576"/>
              <a:gd name="T47" fmla="*/ 1023 h 1698"/>
              <a:gd name="T48" fmla="*/ 1084 w 1576"/>
              <a:gd name="T49" fmla="*/ 943 h 1698"/>
              <a:gd name="T50" fmla="*/ 1571 w 1576"/>
              <a:gd name="T51" fmla="*/ 580 h 1698"/>
              <a:gd name="T52" fmla="*/ 1278 w 1576"/>
              <a:gd name="T53" fmla="*/ 76 h 1698"/>
              <a:gd name="T54" fmla="*/ 544 w 1576"/>
              <a:gd name="T55" fmla="*/ 89 h 1698"/>
              <a:gd name="T56" fmla="*/ 769 w 1576"/>
              <a:gd name="T57" fmla="*/ 1118 h 1698"/>
              <a:gd name="T58" fmla="*/ 761 w 1576"/>
              <a:gd name="T59" fmla="*/ 907 h 1698"/>
              <a:gd name="T60" fmla="*/ 609 w 1576"/>
              <a:gd name="T61" fmla="*/ 1054 h 1698"/>
              <a:gd name="T62" fmla="*/ 586 w 1576"/>
              <a:gd name="T63" fmla="*/ 1176 h 1698"/>
              <a:gd name="T64" fmla="*/ 653 w 1576"/>
              <a:gd name="T65" fmla="*/ 938 h 1698"/>
              <a:gd name="T66" fmla="*/ 696 w 1576"/>
              <a:gd name="T67" fmla="*/ 855 h 1698"/>
              <a:gd name="T68" fmla="*/ 478 w 1576"/>
              <a:gd name="T69" fmla="*/ 930 h 1698"/>
              <a:gd name="T70" fmla="*/ 406 w 1576"/>
              <a:gd name="T71" fmla="*/ 1138 h 1698"/>
              <a:gd name="T72" fmla="*/ 394 w 1576"/>
              <a:gd name="T73" fmla="*/ 1125 h 1698"/>
              <a:gd name="T74" fmla="*/ 370 w 1576"/>
              <a:gd name="T75" fmla="*/ 1109 h 1698"/>
              <a:gd name="T76" fmla="*/ 304 w 1576"/>
              <a:gd name="T77" fmla="*/ 1304 h 1698"/>
              <a:gd name="T78" fmla="*/ 341 w 1576"/>
              <a:gd name="T79" fmla="*/ 1201 h 1698"/>
              <a:gd name="T80" fmla="*/ 501 w 1576"/>
              <a:gd name="T81" fmla="*/ 1366 h 1698"/>
              <a:gd name="T82" fmla="*/ 501 w 1576"/>
              <a:gd name="T83" fmla="*/ 1501 h 1698"/>
              <a:gd name="T84" fmla="*/ 285 w 1576"/>
              <a:gd name="T85" fmla="*/ 1670 h 1698"/>
              <a:gd name="T86" fmla="*/ 43 w 1576"/>
              <a:gd name="T87" fmla="*/ 1488 h 1698"/>
              <a:gd name="T88" fmla="*/ 142 w 1576"/>
              <a:gd name="T89" fmla="*/ 1227 h 1698"/>
              <a:gd name="T90" fmla="*/ 242 w 1576"/>
              <a:gd name="T91" fmla="*/ 1287 h 1698"/>
              <a:gd name="T92" fmla="*/ 258 w 1576"/>
              <a:gd name="T93" fmla="*/ 1445 h 1698"/>
              <a:gd name="T94" fmla="*/ 1168 w 1576"/>
              <a:gd name="T95" fmla="*/ 1461 h 1698"/>
              <a:gd name="T96" fmla="*/ 1220 w 1576"/>
              <a:gd name="T97" fmla="*/ 1443 h 1698"/>
              <a:gd name="T98" fmla="*/ 1363 w 1576"/>
              <a:gd name="T99" fmla="*/ 1456 h 1698"/>
              <a:gd name="T100" fmla="*/ 1124 w 1576"/>
              <a:gd name="T101" fmla="*/ 1635 h 1698"/>
              <a:gd name="T102" fmla="*/ 1335 w 1576"/>
              <a:gd name="T103" fmla="*/ 1297 h 1698"/>
              <a:gd name="T104" fmla="*/ 1279 w 1576"/>
              <a:gd name="T105" fmla="*/ 1396 h 1698"/>
              <a:gd name="T106" fmla="*/ 1261 w 1576"/>
              <a:gd name="T107" fmla="*/ 1214 h 1698"/>
              <a:gd name="T108" fmla="*/ 1179 w 1576"/>
              <a:gd name="T109" fmla="*/ 1190 h 1698"/>
              <a:gd name="T110" fmla="*/ 870 w 1576"/>
              <a:gd name="T111" fmla="*/ 1380 h 1698"/>
              <a:gd name="T112" fmla="*/ 861 w 1576"/>
              <a:gd name="T113" fmla="*/ 1330 h 1698"/>
              <a:gd name="T114" fmla="*/ 920 w 1576"/>
              <a:gd name="T115" fmla="*/ 1158 h 1698"/>
              <a:gd name="T116" fmla="*/ 988 w 1576"/>
              <a:gd name="T117" fmla="*/ 1171 h 1698"/>
              <a:gd name="T118" fmla="*/ 1208 w 1576"/>
              <a:gd name="T119" fmla="*/ 1109 h 1698"/>
              <a:gd name="T120" fmla="*/ 733 w 1576"/>
              <a:gd name="T121" fmla="*/ 1323 h 1698"/>
              <a:gd name="T122" fmla="*/ 737 w 1576"/>
              <a:gd name="T123" fmla="*/ 1386 h 1698"/>
              <a:gd name="T124" fmla="*/ 468 w 1576"/>
              <a:gd name="T125" fmla="*/ 1093 h 16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76" h="1698">
                <a:moveTo>
                  <a:pt x="796" y="627"/>
                </a:moveTo>
                <a:lnTo>
                  <a:pt x="796" y="627"/>
                </a:lnTo>
                <a:lnTo>
                  <a:pt x="744" y="670"/>
                </a:lnTo>
                <a:lnTo>
                  <a:pt x="683" y="722"/>
                </a:lnTo>
                <a:lnTo>
                  <a:pt x="683" y="722"/>
                </a:lnTo>
                <a:lnTo>
                  <a:pt x="682" y="723"/>
                </a:lnTo>
                <a:lnTo>
                  <a:pt x="682" y="723"/>
                </a:lnTo>
                <a:lnTo>
                  <a:pt x="682" y="723"/>
                </a:lnTo>
                <a:lnTo>
                  <a:pt x="683" y="722"/>
                </a:lnTo>
                <a:lnTo>
                  <a:pt x="683" y="722"/>
                </a:lnTo>
                <a:lnTo>
                  <a:pt x="682" y="719"/>
                </a:lnTo>
                <a:lnTo>
                  <a:pt x="678" y="716"/>
                </a:lnTo>
                <a:lnTo>
                  <a:pt x="670" y="710"/>
                </a:lnTo>
                <a:lnTo>
                  <a:pt x="658" y="702"/>
                </a:lnTo>
                <a:lnTo>
                  <a:pt x="816" y="529"/>
                </a:lnTo>
                <a:lnTo>
                  <a:pt x="816" y="529"/>
                </a:lnTo>
                <a:lnTo>
                  <a:pt x="816" y="529"/>
                </a:lnTo>
                <a:lnTo>
                  <a:pt x="812" y="538"/>
                </a:lnTo>
                <a:lnTo>
                  <a:pt x="809" y="545"/>
                </a:lnTo>
                <a:lnTo>
                  <a:pt x="805" y="560"/>
                </a:lnTo>
                <a:lnTo>
                  <a:pt x="805" y="560"/>
                </a:lnTo>
                <a:lnTo>
                  <a:pt x="800" y="597"/>
                </a:lnTo>
                <a:lnTo>
                  <a:pt x="796" y="627"/>
                </a:lnTo>
                <a:lnTo>
                  <a:pt x="796" y="627"/>
                </a:lnTo>
                <a:close/>
                <a:moveTo>
                  <a:pt x="630" y="686"/>
                </a:moveTo>
                <a:lnTo>
                  <a:pt x="630" y="686"/>
                </a:lnTo>
                <a:lnTo>
                  <a:pt x="612" y="679"/>
                </a:lnTo>
                <a:lnTo>
                  <a:pt x="598" y="672"/>
                </a:lnTo>
                <a:lnTo>
                  <a:pt x="585" y="668"/>
                </a:lnTo>
                <a:lnTo>
                  <a:pt x="585" y="668"/>
                </a:lnTo>
                <a:lnTo>
                  <a:pt x="570" y="660"/>
                </a:lnTo>
                <a:lnTo>
                  <a:pt x="560" y="656"/>
                </a:lnTo>
                <a:lnTo>
                  <a:pt x="557" y="655"/>
                </a:lnTo>
                <a:lnTo>
                  <a:pt x="557" y="655"/>
                </a:lnTo>
                <a:lnTo>
                  <a:pt x="560" y="660"/>
                </a:lnTo>
                <a:lnTo>
                  <a:pt x="562" y="664"/>
                </a:lnTo>
                <a:lnTo>
                  <a:pt x="546" y="671"/>
                </a:lnTo>
                <a:lnTo>
                  <a:pt x="546" y="671"/>
                </a:lnTo>
                <a:lnTo>
                  <a:pt x="541" y="687"/>
                </a:lnTo>
                <a:lnTo>
                  <a:pt x="541" y="687"/>
                </a:lnTo>
                <a:lnTo>
                  <a:pt x="540" y="691"/>
                </a:lnTo>
                <a:lnTo>
                  <a:pt x="536" y="695"/>
                </a:lnTo>
                <a:lnTo>
                  <a:pt x="531" y="696"/>
                </a:lnTo>
                <a:lnTo>
                  <a:pt x="526" y="695"/>
                </a:lnTo>
                <a:lnTo>
                  <a:pt x="526" y="695"/>
                </a:lnTo>
                <a:lnTo>
                  <a:pt x="520" y="693"/>
                </a:lnTo>
                <a:lnTo>
                  <a:pt x="514" y="692"/>
                </a:lnTo>
                <a:lnTo>
                  <a:pt x="511" y="691"/>
                </a:lnTo>
                <a:lnTo>
                  <a:pt x="510" y="689"/>
                </a:lnTo>
                <a:lnTo>
                  <a:pt x="509" y="685"/>
                </a:lnTo>
                <a:lnTo>
                  <a:pt x="510" y="679"/>
                </a:lnTo>
                <a:lnTo>
                  <a:pt x="510" y="679"/>
                </a:lnTo>
                <a:lnTo>
                  <a:pt x="511" y="674"/>
                </a:lnTo>
                <a:lnTo>
                  <a:pt x="515" y="670"/>
                </a:lnTo>
                <a:lnTo>
                  <a:pt x="521" y="663"/>
                </a:lnTo>
                <a:lnTo>
                  <a:pt x="523" y="661"/>
                </a:lnTo>
                <a:lnTo>
                  <a:pt x="523" y="659"/>
                </a:lnTo>
                <a:lnTo>
                  <a:pt x="520" y="658"/>
                </a:lnTo>
                <a:lnTo>
                  <a:pt x="514" y="655"/>
                </a:lnTo>
                <a:lnTo>
                  <a:pt x="514" y="655"/>
                </a:lnTo>
                <a:lnTo>
                  <a:pt x="502" y="654"/>
                </a:lnTo>
                <a:lnTo>
                  <a:pt x="488" y="654"/>
                </a:lnTo>
                <a:lnTo>
                  <a:pt x="454" y="655"/>
                </a:lnTo>
                <a:lnTo>
                  <a:pt x="422" y="659"/>
                </a:lnTo>
                <a:lnTo>
                  <a:pt x="401" y="664"/>
                </a:lnTo>
                <a:lnTo>
                  <a:pt x="401" y="664"/>
                </a:lnTo>
                <a:lnTo>
                  <a:pt x="394" y="666"/>
                </a:lnTo>
                <a:lnTo>
                  <a:pt x="381" y="672"/>
                </a:lnTo>
                <a:lnTo>
                  <a:pt x="353" y="690"/>
                </a:lnTo>
                <a:lnTo>
                  <a:pt x="326" y="707"/>
                </a:lnTo>
                <a:lnTo>
                  <a:pt x="316" y="714"/>
                </a:lnTo>
                <a:lnTo>
                  <a:pt x="310" y="719"/>
                </a:lnTo>
                <a:lnTo>
                  <a:pt x="310" y="719"/>
                </a:lnTo>
                <a:lnTo>
                  <a:pt x="285" y="750"/>
                </a:lnTo>
                <a:lnTo>
                  <a:pt x="272" y="769"/>
                </a:lnTo>
                <a:lnTo>
                  <a:pt x="268" y="775"/>
                </a:lnTo>
                <a:lnTo>
                  <a:pt x="267" y="779"/>
                </a:lnTo>
                <a:lnTo>
                  <a:pt x="267" y="779"/>
                </a:lnTo>
                <a:lnTo>
                  <a:pt x="264" y="798"/>
                </a:lnTo>
                <a:lnTo>
                  <a:pt x="262" y="814"/>
                </a:lnTo>
                <a:lnTo>
                  <a:pt x="242" y="879"/>
                </a:lnTo>
                <a:lnTo>
                  <a:pt x="242" y="879"/>
                </a:lnTo>
                <a:lnTo>
                  <a:pt x="242" y="877"/>
                </a:lnTo>
                <a:lnTo>
                  <a:pt x="239" y="877"/>
                </a:lnTo>
                <a:lnTo>
                  <a:pt x="237" y="880"/>
                </a:lnTo>
                <a:lnTo>
                  <a:pt x="235" y="886"/>
                </a:lnTo>
                <a:lnTo>
                  <a:pt x="235" y="886"/>
                </a:lnTo>
                <a:lnTo>
                  <a:pt x="233" y="898"/>
                </a:lnTo>
                <a:lnTo>
                  <a:pt x="233" y="921"/>
                </a:lnTo>
                <a:lnTo>
                  <a:pt x="236" y="985"/>
                </a:lnTo>
                <a:lnTo>
                  <a:pt x="239" y="1048"/>
                </a:lnTo>
                <a:lnTo>
                  <a:pt x="242" y="1077"/>
                </a:lnTo>
                <a:lnTo>
                  <a:pt x="242" y="1077"/>
                </a:lnTo>
                <a:lnTo>
                  <a:pt x="244" y="1080"/>
                </a:lnTo>
                <a:lnTo>
                  <a:pt x="247" y="1082"/>
                </a:lnTo>
                <a:lnTo>
                  <a:pt x="257" y="1087"/>
                </a:lnTo>
                <a:lnTo>
                  <a:pt x="270" y="1093"/>
                </a:lnTo>
                <a:lnTo>
                  <a:pt x="270" y="1093"/>
                </a:lnTo>
                <a:lnTo>
                  <a:pt x="252" y="1095"/>
                </a:lnTo>
                <a:lnTo>
                  <a:pt x="239" y="1096"/>
                </a:lnTo>
                <a:lnTo>
                  <a:pt x="236" y="1097"/>
                </a:lnTo>
                <a:lnTo>
                  <a:pt x="235" y="1098"/>
                </a:lnTo>
                <a:lnTo>
                  <a:pt x="235" y="1098"/>
                </a:lnTo>
                <a:lnTo>
                  <a:pt x="235" y="1100"/>
                </a:lnTo>
                <a:lnTo>
                  <a:pt x="237" y="1101"/>
                </a:lnTo>
                <a:lnTo>
                  <a:pt x="239" y="1102"/>
                </a:lnTo>
                <a:lnTo>
                  <a:pt x="246" y="1102"/>
                </a:lnTo>
                <a:lnTo>
                  <a:pt x="246" y="1102"/>
                </a:lnTo>
                <a:lnTo>
                  <a:pt x="262" y="1102"/>
                </a:lnTo>
                <a:lnTo>
                  <a:pt x="270" y="1102"/>
                </a:lnTo>
                <a:lnTo>
                  <a:pt x="267" y="1129"/>
                </a:lnTo>
                <a:lnTo>
                  <a:pt x="267" y="1129"/>
                </a:lnTo>
                <a:lnTo>
                  <a:pt x="257" y="1128"/>
                </a:lnTo>
                <a:lnTo>
                  <a:pt x="248" y="1128"/>
                </a:lnTo>
                <a:lnTo>
                  <a:pt x="244" y="1129"/>
                </a:lnTo>
                <a:lnTo>
                  <a:pt x="242" y="1129"/>
                </a:lnTo>
                <a:lnTo>
                  <a:pt x="242" y="1129"/>
                </a:lnTo>
                <a:lnTo>
                  <a:pt x="238" y="1133"/>
                </a:lnTo>
                <a:lnTo>
                  <a:pt x="237" y="1137"/>
                </a:lnTo>
                <a:lnTo>
                  <a:pt x="237" y="1139"/>
                </a:lnTo>
                <a:lnTo>
                  <a:pt x="238" y="1142"/>
                </a:lnTo>
                <a:lnTo>
                  <a:pt x="251" y="1154"/>
                </a:lnTo>
                <a:lnTo>
                  <a:pt x="251" y="1154"/>
                </a:lnTo>
                <a:lnTo>
                  <a:pt x="246" y="1154"/>
                </a:lnTo>
                <a:lnTo>
                  <a:pt x="231" y="1154"/>
                </a:lnTo>
                <a:lnTo>
                  <a:pt x="211" y="1158"/>
                </a:lnTo>
                <a:lnTo>
                  <a:pt x="185" y="1164"/>
                </a:lnTo>
                <a:lnTo>
                  <a:pt x="170" y="1167"/>
                </a:lnTo>
                <a:lnTo>
                  <a:pt x="155" y="1174"/>
                </a:lnTo>
                <a:lnTo>
                  <a:pt x="141" y="1180"/>
                </a:lnTo>
                <a:lnTo>
                  <a:pt x="125" y="1188"/>
                </a:lnTo>
                <a:lnTo>
                  <a:pt x="110" y="1200"/>
                </a:lnTo>
                <a:lnTo>
                  <a:pt x="95" y="1212"/>
                </a:lnTo>
                <a:lnTo>
                  <a:pt x="80" y="1225"/>
                </a:lnTo>
                <a:lnTo>
                  <a:pt x="67" y="1241"/>
                </a:lnTo>
                <a:lnTo>
                  <a:pt x="67" y="1241"/>
                </a:lnTo>
                <a:lnTo>
                  <a:pt x="54" y="1259"/>
                </a:lnTo>
                <a:lnTo>
                  <a:pt x="42" y="1279"/>
                </a:lnTo>
                <a:lnTo>
                  <a:pt x="31" y="1300"/>
                </a:lnTo>
                <a:lnTo>
                  <a:pt x="22" y="1322"/>
                </a:lnTo>
                <a:lnTo>
                  <a:pt x="15" y="1344"/>
                </a:lnTo>
                <a:lnTo>
                  <a:pt x="7" y="1369"/>
                </a:lnTo>
                <a:lnTo>
                  <a:pt x="4" y="1392"/>
                </a:lnTo>
                <a:lnTo>
                  <a:pt x="1" y="1418"/>
                </a:lnTo>
                <a:lnTo>
                  <a:pt x="0" y="1443"/>
                </a:lnTo>
                <a:lnTo>
                  <a:pt x="1" y="1469"/>
                </a:lnTo>
                <a:lnTo>
                  <a:pt x="5" y="1495"/>
                </a:lnTo>
                <a:lnTo>
                  <a:pt x="11" y="1520"/>
                </a:lnTo>
                <a:lnTo>
                  <a:pt x="20" y="1546"/>
                </a:lnTo>
                <a:lnTo>
                  <a:pt x="31" y="1571"/>
                </a:lnTo>
                <a:lnTo>
                  <a:pt x="46" y="1596"/>
                </a:lnTo>
                <a:lnTo>
                  <a:pt x="63" y="1620"/>
                </a:lnTo>
                <a:lnTo>
                  <a:pt x="63" y="1620"/>
                </a:lnTo>
                <a:lnTo>
                  <a:pt x="73" y="1632"/>
                </a:lnTo>
                <a:lnTo>
                  <a:pt x="83" y="1641"/>
                </a:lnTo>
                <a:lnTo>
                  <a:pt x="94" y="1651"/>
                </a:lnTo>
                <a:lnTo>
                  <a:pt x="105" y="1660"/>
                </a:lnTo>
                <a:lnTo>
                  <a:pt x="117" y="1666"/>
                </a:lnTo>
                <a:lnTo>
                  <a:pt x="128" y="1673"/>
                </a:lnTo>
                <a:lnTo>
                  <a:pt x="142" y="1678"/>
                </a:lnTo>
                <a:lnTo>
                  <a:pt x="154" y="1683"/>
                </a:lnTo>
                <a:lnTo>
                  <a:pt x="168" y="1688"/>
                </a:lnTo>
                <a:lnTo>
                  <a:pt x="181" y="1691"/>
                </a:lnTo>
                <a:lnTo>
                  <a:pt x="209" y="1696"/>
                </a:lnTo>
                <a:lnTo>
                  <a:pt x="236" y="1698"/>
                </a:lnTo>
                <a:lnTo>
                  <a:pt x="263" y="1698"/>
                </a:lnTo>
                <a:lnTo>
                  <a:pt x="290" y="1696"/>
                </a:lnTo>
                <a:lnTo>
                  <a:pt x="315" y="1693"/>
                </a:lnTo>
                <a:lnTo>
                  <a:pt x="339" y="1688"/>
                </a:lnTo>
                <a:lnTo>
                  <a:pt x="362" y="1683"/>
                </a:lnTo>
                <a:lnTo>
                  <a:pt x="383" y="1677"/>
                </a:lnTo>
                <a:lnTo>
                  <a:pt x="400" y="1671"/>
                </a:lnTo>
                <a:lnTo>
                  <a:pt x="415" y="1666"/>
                </a:lnTo>
                <a:lnTo>
                  <a:pt x="426" y="1660"/>
                </a:lnTo>
                <a:lnTo>
                  <a:pt x="426" y="1660"/>
                </a:lnTo>
                <a:lnTo>
                  <a:pt x="435" y="1655"/>
                </a:lnTo>
                <a:lnTo>
                  <a:pt x="443" y="1648"/>
                </a:lnTo>
                <a:lnTo>
                  <a:pt x="452" y="1639"/>
                </a:lnTo>
                <a:lnTo>
                  <a:pt x="460" y="1630"/>
                </a:lnTo>
                <a:lnTo>
                  <a:pt x="478" y="1609"/>
                </a:lnTo>
                <a:lnTo>
                  <a:pt x="494" y="1587"/>
                </a:lnTo>
                <a:lnTo>
                  <a:pt x="509" y="1565"/>
                </a:lnTo>
                <a:lnTo>
                  <a:pt x="521" y="1545"/>
                </a:lnTo>
                <a:lnTo>
                  <a:pt x="536" y="1519"/>
                </a:lnTo>
                <a:lnTo>
                  <a:pt x="536" y="1519"/>
                </a:lnTo>
                <a:lnTo>
                  <a:pt x="537" y="1517"/>
                </a:lnTo>
                <a:lnTo>
                  <a:pt x="536" y="1519"/>
                </a:lnTo>
                <a:lnTo>
                  <a:pt x="536" y="1519"/>
                </a:lnTo>
                <a:lnTo>
                  <a:pt x="536" y="1520"/>
                </a:lnTo>
                <a:lnTo>
                  <a:pt x="537" y="1520"/>
                </a:lnTo>
                <a:lnTo>
                  <a:pt x="546" y="1517"/>
                </a:lnTo>
                <a:lnTo>
                  <a:pt x="546" y="1517"/>
                </a:lnTo>
                <a:lnTo>
                  <a:pt x="548" y="1514"/>
                </a:lnTo>
                <a:lnTo>
                  <a:pt x="551" y="1511"/>
                </a:lnTo>
                <a:lnTo>
                  <a:pt x="556" y="1501"/>
                </a:lnTo>
                <a:lnTo>
                  <a:pt x="560" y="1488"/>
                </a:lnTo>
                <a:lnTo>
                  <a:pt x="565" y="1475"/>
                </a:lnTo>
                <a:lnTo>
                  <a:pt x="569" y="1460"/>
                </a:lnTo>
                <a:lnTo>
                  <a:pt x="572" y="1446"/>
                </a:lnTo>
                <a:lnTo>
                  <a:pt x="573" y="1434"/>
                </a:lnTo>
                <a:lnTo>
                  <a:pt x="573" y="1424"/>
                </a:lnTo>
                <a:lnTo>
                  <a:pt x="573" y="1424"/>
                </a:lnTo>
                <a:lnTo>
                  <a:pt x="573" y="1407"/>
                </a:lnTo>
                <a:lnTo>
                  <a:pt x="572" y="1395"/>
                </a:lnTo>
                <a:lnTo>
                  <a:pt x="569" y="1380"/>
                </a:lnTo>
                <a:lnTo>
                  <a:pt x="567" y="1364"/>
                </a:lnTo>
                <a:lnTo>
                  <a:pt x="562" y="1346"/>
                </a:lnTo>
                <a:lnTo>
                  <a:pt x="554" y="1327"/>
                </a:lnTo>
                <a:lnTo>
                  <a:pt x="546" y="1306"/>
                </a:lnTo>
                <a:lnTo>
                  <a:pt x="546" y="1306"/>
                </a:lnTo>
                <a:lnTo>
                  <a:pt x="535" y="1285"/>
                </a:lnTo>
                <a:lnTo>
                  <a:pt x="523" y="1266"/>
                </a:lnTo>
                <a:lnTo>
                  <a:pt x="514" y="1250"/>
                </a:lnTo>
                <a:lnTo>
                  <a:pt x="504" y="1238"/>
                </a:lnTo>
                <a:lnTo>
                  <a:pt x="495" y="1227"/>
                </a:lnTo>
                <a:lnTo>
                  <a:pt x="486" y="1218"/>
                </a:lnTo>
                <a:lnTo>
                  <a:pt x="474" y="1206"/>
                </a:lnTo>
                <a:lnTo>
                  <a:pt x="474" y="1206"/>
                </a:lnTo>
                <a:lnTo>
                  <a:pt x="452" y="1187"/>
                </a:lnTo>
                <a:lnTo>
                  <a:pt x="442" y="1177"/>
                </a:lnTo>
                <a:lnTo>
                  <a:pt x="442" y="1177"/>
                </a:lnTo>
                <a:lnTo>
                  <a:pt x="447" y="1158"/>
                </a:lnTo>
                <a:lnTo>
                  <a:pt x="452" y="1144"/>
                </a:lnTo>
                <a:lnTo>
                  <a:pt x="454" y="1139"/>
                </a:lnTo>
                <a:lnTo>
                  <a:pt x="458" y="1138"/>
                </a:lnTo>
                <a:lnTo>
                  <a:pt x="458" y="1138"/>
                </a:lnTo>
                <a:lnTo>
                  <a:pt x="460" y="1139"/>
                </a:lnTo>
                <a:lnTo>
                  <a:pt x="464" y="1144"/>
                </a:lnTo>
                <a:lnTo>
                  <a:pt x="478" y="1162"/>
                </a:lnTo>
                <a:lnTo>
                  <a:pt x="520" y="1222"/>
                </a:lnTo>
                <a:lnTo>
                  <a:pt x="546" y="1258"/>
                </a:lnTo>
                <a:lnTo>
                  <a:pt x="570" y="1291"/>
                </a:lnTo>
                <a:lnTo>
                  <a:pt x="595" y="1322"/>
                </a:lnTo>
                <a:lnTo>
                  <a:pt x="606" y="1334"/>
                </a:lnTo>
                <a:lnTo>
                  <a:pt x="617" y="1345"/>
                </a:lnTo>
                <a:lnTo>
                  <a:pt x="617" y="1345"/>
                </a:lnTo>
                <a:lnTo>
                  <a:pt x="637" y="1362"/>
                </a:lnTo>
                <a:lnTo>
                  <a:pt x="656" y="1378"/>
                </a:lnTo>
                <a:lnTo>
                  <a:pt x="686" y="1404"/>
                </a:lnTo>
                <a:lnTo>
                  <a:pt x="709" y="1419"/>
                </a:lnTo>
                <a:lnTo>
                  <a:pt x="717" y="1424"/>
                </a:lnTo>
                <a:lnTo>
                  <a:pt x="717" y="1492"/>
                </a:lnTo>
                <a:lnTo>
                  <a:pt x="717" y="1492"/>
                </a:lnTo>
                <a:lnTo>
                  <a:pt x="716" y="1495"/>
                </a:lnTo>
                <a:lnTo>
                  <a:pt x="715" y="1499"/>
                </a:lnTo>
                <a:lnTo>
                  <a:pt x="712" y="1507"/>
                </a:lnTo>
                <a:lnTo>
                  <a:pt x="709" y="1509"/>
                </a:lnTo>
                <a:lnTo>
                  <a:pt x="705" y="1513"/>
                </a:lnTo>
                <a:lnTo>
                  <a:pt x="705" y="1513"/>
                </a:lnTo>
                <a:lnTo>
                  <a:pt x="695" y="1519"/>
                </a:lnTo>
                <a:lnTo>
                  <a:pt x="684" y="1529"/>
                </a:lnTo>
                <a:lnTo>
                  <a:pt x="673" y="1540"/>
                </a:lnTo>
                <a:lnTo>
                  <a:pt x="673" y="1540"/>
                </a:lnTo>
                <a:lnTo>
                  <a:pt x="665" y="1541"/>
                </a:lnTo>
                <a:lnTo>
                  <a:pt x="649" y="1544"/>
                </a:lnTo>
                <a:lnTo>
                  <a:pt x="641" y="1546"/>
                </a:lnTo>
                <a:lnTo>
                  <a:pt x="633" y="1550"/>
                </a:lnTo>
                <a:lnTo>
                  <a:pt x="627" y="1555"/>
                </a:lnTo>
                <a:lnTo>
                  <a:pt x="626" y="1557"/>
                </a:lnTo>
                <a:lnTo>
                  <a:pt x="625" y="1560"/>
                </a:lnTo>
                <a:lnTo>
                  <a:pt x="625" y="1560"/>
                </a:lnTo>
                <a:lnTo>
                  <a:pt x="626" y="1566"/>
                </a:lnTo>
                <a:lnTo>
                  <a:pt x="627" y="1571"/>
                </a:lnTo>
                <a:lnTo>
                  <a:pt x="630" y="1575"/>
                </a:lnTo>
                <a:lnTo>
                  <a:pt x="633" y="1578"/>
                </a:lnTo>
                <a:lnTo>
                  <a:pt x="637" y="1581"/>
                </a:lnTo>
                <a:lnTo>
                  <a:pt x="641" y="1582"/>
                </a:lnTo>
                <a:lnTo>
                  <a:pt x="649" y="1585"/>
                </a:lnTo>
                <a:lnTo>
                  <a:pt x="649" y="1585"/>
                </a:lnTo>
                <a:lnTo>
                  <a:pt x="683" y="1585"/>
                </a:lnTo>
                <a:lnTo>
                  <a:pt x="709" y="1585"/>
                </a:lnTo>
                <a:lnTo>
                  <a:pt x="709" y="1585"/>
                </a:lnTo>
                <a:lnTo>
                  <a:pt x="709" y="1590"/>
                </a:lnTo>
                <a:lnTo>
                  <a:pt x="710" y="1593"/>
                </a:lnTo>
                <a:lnTo>
                  <a:pt x="712" y="1596"/>
                </a:lnTo>
                <a:lnTo>
                  <a:pt x="712" y="1596"/>
                </a:lnTo>
                <a:lnTo>
                  <a:pt x="716" y="1597"/>
                </a:lnTo>
                <a:lnTo>
                  <a:pt x="722" y="1597"/>
                </a:lnTo>
                <a:lnTo>
                  <a:pt x="737" y="1597"/>
                </a:lnTo>
                <a:lnTo>
                  <a:pt x="752" y="1596"/>
                </a:lnTo>
                <a:lnTo>
                  <a:pt x="758" y="1594"/>
                </a:lnTo>
                <a:lnTo>
                  <a:pt x="761" y="1592"/>
                </a:lnTo>
                <a:lnTo>
                  <a:pt x="761" y="1592"/>
                </a:lnTo>
                <a:lnTo>
                  <a:pt x="763" y="1587"/>
                </a:lnTo>
                <a:lnTo>
                  <a:pt x="764" y="1582"/>
                </a:lnTo>
                <a:lnTo>
                  <a:pt x="764" y="1576"/>
                </a:lnTo>
                <a:lnTo>
                  <a:pt x="764" y="1576"/>
                </a:lnTo>
                <a:lnTo>
                  <a:pt x="788" y="1575"/>
                </a:lnTo>
                <a:lnTo>
                  <a:pt x="821" y="1572"/>
                </a:lnTo>
                <a:lnTo>
                  <a:pt x="821" y="1572"/>
                </a:lnTo>
                <a:lnTo>
                  <a:pt x="828" y="1574"/>
                </a:lnTo>
                <a:lnTo>
                  <a:pt x="835" y="1574"/>
                </a:lnTo>
                <a:lnTo>
                  <a:pt x="837" y="1574"/>
                </a:lnTo>
                <a:lnTo>
                  <a:pt x="838" y="1572"/>
                </a:lnTo>
                <a:lnTo>
                  <a:pt x="840" y="1571"/>
                </a:lnTo>
                <a:lnTo>
                  <a:pt x="841" y="1569"/>
                </a:lnTo>
                <a:lnTo>
                  <a:pt x="841" y="1569"/>
                </a:lnTo>
                <a:lnTo>
                  <a:pt x="841" y="1564"/>
                </a:lnTo>
                <a:lnTo>
                  <a:pt x="840" y="1559"/>
                </a:lnTo>
                <a:lnTo>
                  <a:pt x="837" y="1545"/>
                </a:lnTo>
                <a:lnTo>
                  <a:pt x="832" y="1528"/>
                </a:lnTo>
                <a:lnTo>
                  <a:pt x="904" y="1517"/>
                </a:lnTo>
                <a:lnTo>
                  <a:pt x="904" y="1517"/>
                </a:lnTo>
                <a:lnTo>
                  <a:pt x="911" y="1530"/>
                </a:lnTo>
                <a:lnTo>
                  <a:pt x="920" y="1545"/>
                </a:lnTo>
                <a:lnTo>
                  <a:pt x="931" y="1564"/>
                </a:lnTo>
                <a:lnTo>
                  <a:pt x="946" y="1585"/>
                </a:lnTo>
                <a:lnTo>
                  <a:pt x="963" y="1604"/>
                </a:lnTo>
                <a:lnTo>
                  <a:pt x="973" y="1614"/>
                </a:lnTo>
                <a:lnTo>
                  <a:pt x="984" y="1624"/>
                </a:lnTo>
                <a:lnTo>
                  <a:pt x="995" y="1633"/>
                </a:lnTo>
                <a:lnTo>
                  <a:pt x="1007" y="1640"/>
                </a:lnTo>
                <a:lnTo>
                  <a:pt x="1007" y="1640"/>
                </a:lnTo>
                <a:lnTo>
                  <a:pt x="1021" y="1646"/>
                </a:lnTo>
                <a:lnTo>
                  <a:pt x="1036" y="1653"/>
                </a:lnTo>
                <a:lnTo>
                  <a:pt x="1052" y="1657"/>
                </a:lnTo>
                <a:lnTo>
                  <a:pt x="1068" y="1662"/>
                </a:lnTo>
                <a:lnTo>
                  <a:pt x="1085" y="1666"/>
                </a:lnTo>
                <a:lnTo>
                  <a:pt x="1104" y="1669"/>
                </a:lnTo>
                <a:lnTo>
                  <a:pt x="1122" y="1670"/>
                </a:lnTo>
                <a:lnTo>
                  <a:pt x="1140" y="1671"/>
                </a:lnTo>
                <a:lnTo>
                  <a:pt x="1158" y="1671"/>
                </a:lnTo>
                <a:lnTo>
                  <a:pt x="1177" y="1670"/>
                </a:lnTo>
                <a:lnTo>
                  <a:pt x="1195" y="1667"/>
                </a:lnTo>
                <a:lnTo>
                  <a:pt x="1212" y="1665"/>
                </a:lnTo>
                <a:lnTo>
                  <a:pt x="1230" y="1660"/>
                </a:lnTo>
                <a:lnTo>
                  <a:pt x="1246" y="1655"/>
                </a:lnTo>
                <a:lnTo>
                  <a:pt x="1262" y="1648"/>
                </a:lnTo>
                <a:lnTo>
                  <a:pt x="1275" y="1640"/>
                </a:lnTo>
                <a:lnTo>
                  <a:pt x="1275" y="1640"/>
                </a:lnTo>
                <a:lnTo>
                  <a:pt x="1288" y="1632"/>
                </a:lnTo>
                <a:lnTo>
                  <a:pt x="1300" y="1623"/>
                </a:lnTo>
                <a:lnTo>
                  <a:pt x="1311" y="1614"/>
                </a:lnTo>
                <a:lnTo>
                  <a:pt x="1321" y="1604"/>
                </a:lnTo>
                <a:lnTo>
                  <a:pt x="1338" y="1586"/>
                </a:lnTo>
                <a:lnTo>
                  <a:pt x="1352" y="1569"/>
                </a:lnTo>
                <a:lnTo>
                  <a:pt x="1363" y="1550"/>
                </a:lnTo>
                <a:lnTo>
                  <a:pt x="1372" y="1534"/>
                </a:lnTo>
                <a:lnTo>
                  <a:pt x="1378" y="1518"/>
                </a:lnTo>
                <a:lnTo>
                  <a:pt x="1383" y="1504"/>
                </a:lnTo>
                <a:lnTo>
                  <a:pt x="1383" y="1504"/>
                </a:lnTo>
                <a:lnTo>
                  <a:pt x="1387" y="1491"/>
                </a:lnTo>
                <a:lnTo>
                  <a:pt x="1390" y="1476"/>
                </a:lnTo>
                <a:lnTo>
                  <a:pt x="1395" y="1446"/>
                </a:lnTo>
                <a:lnTo>
                  <a:pt x="1398" y="1423"/>
                </a:lnTo>
                <a:lnTo>
                  <a:pt x="1399" y="1413"/>
                </a:lnTo>
                <a:lnTo>
                  <a:pt x="1399" y="1413"/>
                </a:lnTo>
                <a:lnTo>
                  <a:pt x="1434" y="1409"/>
                </a:lnTo>
                <a:lnTo>
                  <a:pt x="1457" y="1406"/>
                </a:lnTo>
                <a:lnTo>
                  <a:pt x="1464" y="1403"/>
                </a:lnTo>
                <a:lnTo>
                  <a:pt x="1467" y="1402"/>
                </a:lnTo>
                <a:lnTo>
                  <a:pt x="1467" y="1401"/>
                </a:lnTo>
                <a:lnTo>
                  <a:pt x="1467" y="1401"/>
                </a:lnTo>
                <a:lnTo>
                  <a:pt x="1466" y="1398"/>
                </a:lnTo>
                <a:lnTo>
                  <a:pt x="1463" y="1397"/>
                </a:lnTo>
                <a:lnTo>
                  <a:pt x="1456" y="1396"/>
                </a:lnTo>
                <a:lnTo>
                  <a:pt x="1447" y="1395"/>
                </a:lnTo>
                <a:lnTo>
                  <a:pt x="1438" y="1393"/>
                </a:lnTo>
                <a:lnTo>
                  <a:pt x="1438" y="1393"/>
                </a:lnTo>
                <a:lnTo>
                  <a:pt x="1426" y="1390"/>
                </a:lnTo>
                <a:lnTo>
                  <a:pt x="1421" y="1388"/>
                </a:lnTo>
                <a:lnTo>
                  <a:pt x="1415" y="1385"/>
                </a:lnTo>
                <a:lnTo>
                  <a:pt x="1415" y="1385"/>
                </a:lnTo>
                <a:lnTo>
                  <a:pt x="1404" y="1378"/>
                </a:lnTo>
                <a:lnTo>
                  <a:pt x="1399" y="1377"/>
                </a:lnTo>
                <a:lnTo>
                  <a:pt x="1387" y="1325"/>
                </a:lnTo>
                <a:lnTo>
                  <a:pt x="1387" y="1325"/>
                </a:lnTo>
                <a:lnTo>
                  <a:pt x="1395" y="1330"/>
                </a:lnTo>
                <a:lnTo>
                  <a:pt x="1401" y="1332"/>
                </a:lnTo>
                <a:lnTo>
                  <a:pt x="1403" y="1332"/>
                </a:lnTo>
                <a:lnTo>
                  <a:pt x="1403" y="1329"/>
                </a:lnTo>
                <a:lnTo>
                  <a:pt x="1403" y="1329"/>
                </a:lnTo>
                <a:lnTo>
                  <a:pt x="1403" y="1317"/>
                </a:lnTo>
                <a:lnTo>
                  <a:pt x="1400" y="1311"/>
                </a:lnTo>
                <a:lnTo>
                  <a:pt x="1395" y="1301"/>
                </a:lnTo>
                <a:lnTo>
                  <a:pt x="1395" y="1301"/>
                </a:lnTo>
                <a:lnTo>
                  <a:pt x="1383" y="1287"/>
                </a:lnTo>
                <a:lnTo>
                  <a:pt x="1379" y="1283"/>
                </a:lnTo>
                <a:lnTo>
                  <a:pt x="1379" y="1281"/>
                </a:lnTo>
                <a:lnTo>
                  <a:pt x="1379" y="1281"/>
                </a:lnTo>
                <a:lnTo>
                  <a:pt x="1380" y="1276"/>
                </a:lnTo>
                <a:lnTo>
                  <a:pt x="1380" y="1272"/>
                </a:lnTo>
                <a:lnTo>
                  <a:pt x="1379" y="1269"/>
                </a:lnTo>
                <a:lnTo>
                  <a:pt x="1379" y="1269"/>
                </a:lnTo>
                <a:lnTo>
                  <a:pt x="1377" y="1266"/>
                </a:lnTo>
                <a:lnTo>
                  <a:pt x="1374" y="1265"/>
                </a:lnTo>
                <a:lnTo>
                  <a:pt x="1371" y="1262"/>
                </a:lnTo>
                <a:lnTo>
                  <a:pt x="1367" y="1258"/>
                </a:lnTo>
                <a:lnTo>
                  <a:pt x="1367" y="1258"/>
                </a:lnTo>
                <a:lnTo>
                  <a:pt x="1351" y="1225"/>
                </a:lnTo>
                <a:lnTo>
                  <a:pt x="1351" y="1225"/>
                </a:lnTo>
                <a:lnTo>
                  <a:pt x="1359" y="1225"/>
                </a:lnTo>
                <a:lnTo>
                  <a:pt x="1366" y="1224"/>
                </a:lnTo>
                <a:lnTo>
                  <a:pt x="1367" y="1223"/>
                </a:lnTo>
                <a:lnTo>
                  <a:pt x="1367" y="1222"/>
                </a:lnTo>
                <a:lnTo>
                  <a:pt x="1367" y="1222"/>
                </a:lnTo>
                <a:lnTo>
                  <a:pt x="1367" y="1212"/>
                </a:lnTo>
                <a:lnTo>
                  <a:pt x="1367" y="1197"/>
                </a:lnTo>
                <a:lnTo>
                  <a:pt x="1367" y="1183"/>
                </a:lnTo>
                <a:lnTo>
                  <a:pt x="1366" y="1180"/>
                </a:lnTo>
                <a:lnTo>
                  <a:pt x="1364" y="1179"/>
                </a:lnTo>
                <a:lnTo>
                  <a:pt x="1363" y="1177"/>
                </a:lnTo>
                <a:lnTo>
                  <a:pt x="1363" y="1177"/>
                </a:lnTo>
                <a:lnTo>
                  <a:pt x="1357" y="1179"/>
                </a:lnTo>
                <a:lnTo>
                  <a:pt x="1351" y="1181"/>
                </a:lnTo>
                <a:lnTo>
                  <a:pt x="1343" y="1186"/>
                </a:lnTo>
                <a:lnTo>
                  <a:pt x="1327" y="1186"/>
                </a:lnTo>
                <a:lnTo>
                  <a:pt x="1327" y="1186"/>
                </a:lnTo>
                <a:lnTo>
                  <a:pt x="1314" y="1172"/>
                </a:lnTo>
                <a:lnTo>
                  <a:pt x="1300" y="1162"/>
                </a:lnTo>
                <a:lnTo>
                  <a:pt x="1288" y="1154"/>
                </a:lnTo>
                <a:lnTo>
                  <a:pt x="1288" y="1154"/>
                </a:lnTo>
                <a:lnTo>
                  <a:pt x="1274" y="1148"/>
                </a:lnTo>
                <a:lnTo>
                  <a:pt x="1262" y="1143"/>
                </a:lnTo>
                <a:lnTo>
                  <a:pt x="1247" y="1138"/>
                </a:lnTo>
                <a:lnTo>
                  <a:pt x="1247" y="1106"/>
                </a:lnTo>
                <a:lnTo>
                  <a:pt x="1311" y="1106"/>
                </a:lnTo>
                <a:lnTo>
                  <a:pt x="1311" y="1106"/>
                </a:lnTo>
                <a:lnTo>
                  <a:pt x="1312" y="1106"/>
                </a:lnTo>
                <a:lnTo>
                  <a:pt x="1315" y="1104"/>
                </a:lnTo>
                <a:lnTo>
                  <a:pt x="1315" y="1103"/>
                </a:lnTo>
                <a:lnTo>
                  <a:pt x="1315" y="1102"/>
                </a:lnTo>
                <a:lnTo>
                  <a:pt x="1314" y="1100"/>
                </a:lnTo>
                <a:lnTo>
                  <a:pt x="1311" y="1098"/>
                </a:lnTo>
                <a:lnTo>
                  <a:pt x="1311" y="1098"/>
                </a:lnTo>
                <a:lnTo>
                  <a:pt x="1306" y="1097"/>
                </a:lnTo>
                <a:lnTo>
                  <a:pt x="1296" y="1096"/>
                </a:lnTo>
                <a:lnTo>
                  <a:pt x="1263" y="1095"/>
                </a:lnTo>
                <a:lnTo>
                  <a:pt x="1167" y="1095"/>
                </a:lnTo>
                <a:lnTo>
                  <a:pt x="1072" y="1097"/>
                </a:lnTo>
                <a:lnTo>
                  <a:pt x="1028" y="1098"/>
                </a:lnTo>
                <a:lnTo>
                  <a:pt x="1028" y="1098"/>
                </a:lnTo>
                <a:lnTo>
                  <a:pt x="1021" y="1106"/>
                </a:lnTo>
                <a:lnTo>
                  <a:pt x="1014" y="1112"/>
                </a:lnTo>
                <a:lnTo>
                  <a:pt x="1004" y="1118"/>
                </a:lnTo>
                <a:lnTo>
                  <a:pt x="1004" y="1118"/>
                </a:lnTo>
                <a:lnTo>
                  <a:pt x="990" y="1125"/>
                </a:lnTo>
                <a:lnTo>
                  <a:pt x="974" y="1133"/>
                </a:lnTo>
                <a:lnTo>
                  <a:pt x="957" y="1139"/>
                </a:lnTo>
                <a:lnTo>
                  <a:pt x="951" y="1142"/>
                </a:lnTo>
                <a:lnTo>
                  <a:pt x="945" y="1142"/>
                </a:lnTo>
                <a:lnTo>
                  <a:pt x="945" y="1142"/>
                </a:lnTo>
                <a:lnTo>
                  <a:pt x="927" y="1139"/>
                </a:lnTo>
                <a:lnTo>
                  <a:pt x="920" y="1138"/>
                </a:lnTo>
                <a:lnTo>
                  <a:pt x="920" y="1138"/>
                </a:lnTo>
                <a:lnTo>
                  <a:pt x="922" y="1125"/>
                </a:lnTo>
                <a:lnTo>
                  <a:pt x="925" y="1117"/>
                </a:lnTo>
                <a:lnTo>
                  <a:pt x="928" y="1109"/>
                </a:lnTo>
                <a:lnTo>
                  <a:pt x="928" y="1109"/>
                </a:lnTo>
                <a:lnTo>
                  <a:pt x="972" y="1038"/>
                </a:lnTo>
                <a:lnTo>
                  <a:pt x="972" y="1038"/>
                </a:lnTo>
                <a:lnTo>
                  <a:pt x="980" y="1025"/>
                </a:lnTo>
                <a:lnTo>
                  <a:pt x="980" y="1025"/>
                </a:lnTo>
                <a:lnTo>
                  <a:pt x="996" y="1025"/>
                </a:lnTo>
                <a:lnTo>
                  <a:pt x="1009" y="1024"/>
                </a:lnTo>
                <a:lnTo>
                  <a:pt x="1014" y="1023"/>
                </a:lnTo>
                <a:lnTo>
                  <a:pt x="1016" y="1022"/>
                </a:lnTo>
                <a:lnTo>
                  <a:pt x="1016" y="1022"/>
                </a:lnTo>
                <a:lnTo>
                  <a:pt x="1017" y="1019"/>
                </a:lnTo>
                <a:lnTo>
                  <a:pt x="1019" y="1014"/>
                </a:lnTo>
                <a:lnTo>
                  <a:pt x="1019" y="1009"/>
                </a:lnTo>
                <a:lnTo>
                  <a:pt x="1020" y="1006"/>
                </a:lnTo>
                <a:lnTo>
                  <a:pt x="1020" y="1006"/>
                </a:lnTo>
                <a:lnTo>
                  <a:pt x="1022" y="1003"/>
                </a:lnTo>
                <a:lnTo>
                  <a:pt x="1026" y="1001"/>
                </a:lnTo>
                <a:lnTo>
                  <a:pt x="1036" y="995"/>
                </a:lnTo>
                <a:lnTo>
                  <a:pt x="1036" y="995"/>
                </a:lnTo>
                <a:lnTo>
                  <a:pt x="1041" y="991"/>
                </a:lnTo>
                <a:lnTo>
                  <a:pt x="1046" y="990"/>
                </a:lnTo>
                <a:lnTo>
                  <a:pt x="1049" y="988"/>
                </a:lnTo>
                <a:lnTo>
                  <a:pt x="1052" y="986"/>
                </a:lnTo>
                <a:lnTo>
                  <a:pt x="1052" y="986"/>
                </a:lnTo>
                <a:lnTo>
                  <a:pt x="1058" y="967"/>
                </a:lnTo>
                <a:lnTo>
                  <a:pt x="1064" y="950"/>
                </a:lnTo>
                <a:lnTo>
                  <a:pt x="1084" y="943"/>
                </a:lnTo>
                <a:lnTo>
                  <a:pt x="1084" y="943"/>
                </a:lnTo>
                <a:lnTo>
                  <a:pt x="1075" y="861"/>
                </a:lnTo>
                <a:lnTo>
                  <a:pt x="1064" y="751"/>
                </a:lnTo>
                <a:lnTo>
                  <a:pt x="1064" y="751"/>
                </a:lnTo>
                <a:lnTo>
                  <a:pt x="1062" y="724"/>
                </a:lnTo>
                <a:lnTo>
                  <a:pt x="1061" y="696"/>
                </a:lnTo>
                <a:lnTo>
                  <a:pt x="1059" y="647"/>
                </a:lnTo>
                <a:lnTo>
                  <a:pt x="1059" y="647"/>
                </a:lnTo>
                <a:lnTo>
                  <a:pt x="1124" y="632"/>
                </a:lnTo>
                <a:lnTo>
                  <a:pt x="1212" y="614"/>
                </a:lnTo>
                <a:lnTo>
                  <a:pt x="1259" y="606"/>
                </a:lnTo>
                <a:lnTo>
                  <a:pt x="1305" y="597"/>
                </a:lnTo>
                <a:lnTo>
                  <a:pt x="1348" y="592"/>
                </a:lnTo>
                <a:lnTo>
                  <a:pt x="1384" y="589"/>
                </a:lnTo>
                <a:lnTo>
                  <a:pt x="1384" y="589"/>
                </a:lnTo>
                <a:lnTo>
                  <a:pt x="1458" y="585"/>
                </a:lnTo>
                <a:lnTo>
                  <a:pt x="1519" y="582"/>
                </a:lnTo>
                <a:lnTo>
                  <a:pt x="1559" y="581"/>
                </a:lnTo>
                <a:lnTo>
                  <a:pt x="1571" y="580"/>
                </a:lnTo>
                <a:lnTo>
                  <a:pt x="1576" y="579"/>
                </a:lnTo>
                <a:lnTo>
                  <a:pt x="1576" y="579"/>
                </a:lnTo>
                <a:lnTo>
                  <a:pt x="1576" y="573"/>
                </a:lnTo>
                <a:lnTo>
                  <a:pt x="1573" y="558"/>
                </a:lnTo>
                <a:lnTo>
                  <a:pt x="1567" y="511"/>
                </a:lnTo>
                <a:lnTo>
                  <a:pt x="1561" y="453"/>
                </a:lnTo>
                <a:lnTo>
                  <a:pt x="1558" y="424"/>
                </a:lnTo>
                <a:lnTo>
                  <a:pt x="1557" y="398"/>
                </a:lnTo>
                <a:lnTo>
                  <a:pt x="1557" y="398"/>
                </a:lnTo>
                <a:lnTo>
                  <a:pt x="1558" y="344"/>
                </a:lnTo>
                <a:lnTo>
                  <a:pt x="1562" y="289"/>
                </a:lnTo>
                <a:lnTo>
                  <a:pt x="1566" y="227"/>
                </a:lnTo>
                <a:lnTo>
                  <a:pt x="1566" y="227"/>
                </a:lnTo>
                <a:lnTo>
                  <a:pt x="1466" y="170"/>
                </a:lnTo>
                <a:lnTo>
                  <a:pt x="1387" y="128"/>
                </a:lnTo>
                <a:lnTo>
                  <a:pt x="1353" y="111"/>
                </a:lnTo>
                <a:lnTo>
                  <a:pt x="1330" y="100"/>
                </a:lnTo>
                <a:lnTo>
                  <a:pt x="1330" y="100"/>
                </a:lnTo>
                <a:lnTo>
                  <a:pt x="1278" y="76"/>
                </a:lnTo>
                <a:lnTo>
                  <a:pt x="1209" y="44"/>
                </a:lnTo>
                <a:lnTo>
                  <a:pt x="1146" y="15"/>
                </a:lnTo>
                <a:lnTo>
                  <a:pt x="1124" y="5"/>
                </a:lnTo>
                <a:lnTo>
                  <a:pt x="1111" y="0"/>
                </a:lnTo>
                <a:lnTo>
                  <a:pt x="1111" y="0"/>
                </a:lnTo>
                <a:lnTo>
                  <a:pt x="1104" y="0"/>
                </a:lnTo>
                <a:lnTo>
                  <a:pt x="1090" y="0"/>
                </a:lnTo>
                <a:lnTo>
                  <a:pt x="1046" y="2"/>
                </a:lnTo>
                <a:lnTo>
                  <a:pt x="919" y="12"/>
                </a:lnTo>
                <a:lnTo>
                  <a:pt x="786" y="22"/>
                </a:lnTo>
                <a:lnTo>
                  <a:pt x="738" y="26"/>
                </a:lnTo>
                <a:lnTo>
                  <a:pt x="711" y="27"/>
                </a:lnTo>
                <a:lnTo>
                  <a:pt x="711" y="27"/>
                </a:lnTo>
                <a:lnTo>
                  <a:pt x="702" y="28"/>
                </a:lnTo>
                <a:lnTo>
                  <a:pt x="691" y="31"/>
                </a:lnTo>
                <a:lnTo>
                  <a:pt x="664" y="39"/>
                </a:lnTo>
                <a:lnTo>
                  <a:pt x="633" y="50"/>
                </a:lnTo>
                <a:lnTo>
                  <a:pt x="600" y="64"/>
                </a:lnTo>
                <a:lnTo>
                  <a:pt x="544" y="89"/>
                </a:lnTo>
                <a:lnTo>
                  <a:pt x="520" y="100"/>
                </a:lnTo>
                <a:lnTo>
                  <a:pt x="520" y="100"/>
                </a:lnTo>
                <a:lnTo>
                  <a:pt x="520" y="120"/>
                </a:lnTo>
                <a:lnTo>
                  <a:pt x="517" y="169"/>
                </a:lnTo>
                <a:lnTo>
                  <a:pt x="515" y="200"/>
                </a:lnTo>
                <a:lnTo>
                  <a:pt x="512" y="232"/>
                </a:lnTo>
                <a:lnTo>
                  <a:pt x="507" y="261"/>
                </a:lnTo>
                <a:lnTo>
                  <a:pt x="501" y="290"/>
                </a:lnTo>
                <a:lnTo>
                  <a:pt x="501" y="290"/>
                </a:lnTo>
                <a:lnTo>
                  <a:pt x="481" y="369"/>
                </a:lnTo>
                <a:lnTo>
                  <a:pt x="474" y="398"/>
                </a:lnTo>
                <a:lnTo>
                  <a:pt x="474" y="398"/>
                </a:lnTo>
                <a:lnTo>
                  <a:pt x="585" y="439"/>
                </a:lnTo>
                <a:lnTo>
                  <a:pt x="686" y="477"/>
                </a:lnTo>
                <a:lnTo>
                  <a:pt x="788" y="517"/>
                </a:lnTo>
                <a:lnTo>
                  <a:pt x="630" y="686"/>
                </a:lnTo>
                <a:close/>
                <a:moveTo>
                  <a:pt x="800" y="1050"/>
                </a:moveTo>
                <a:lnTo>
                  <a:pt x="769" y="1118"/>
                </a:lnTo>
                <a:lnTo>
                  <a:pt x="769" y="1118"/>
                </a:lnTo>
                <a:lnTo>
                  <a:pt x="748" y="1088"/>
                </a:lnTo>
                <a:lnTo>
                  <a:pt x="735" y="1069"/>
                </a:lnTo>
                <a:lnTo>
                  <a:pt x="732" y="1061"/>
                </a:lnTo>
                <a:lnTo>
                  <a:pt x="732" y="1059"/>
                </a:lnTo>
                <a:lnTo>
                  <a:pt x="733" y="1058"/>
                </a:lnTo>
                <a:lnTo>
                  <a:pt x="733" y="1058"/>
                </a:lnTo>
                <a:lnTo>
                  <a:pt x="769" y="1053"/>
                </a:lnTo>
                <a:lnTo>
                  <a:pt x="800" y="1050"/>
                </a:lnTo>
                <a:lnTo>
                  <a:pt x="800" y="1050"/>
                </a:lnTo>
                <a:close/>
                <a:moveTo>
                  <a:pt x="780" y="814"/>
                </a:moveTo>
                <a:lnTo>
                  <a:pt x="764" y="895"/>
                </a:lnTo>
                <a:lnTo>
                  <a:pt x="764" y="895"/>
                </a:lnTo>
                <a:lnTo>
                  <a:pt x="765" y="896"/>
                </a:lnTo>
                <a:lnTo>
                  <a:pt x="767" y="900"/>
                </a:lnTo>
                <a:lnTo>
                  <a:pt x="765" y="902"/>
                </a:lnTo>
                <a:lnTo>
                  <a:pt x="765" y="903"/>
                </a:lnTo>
                <a:lnTo>
                  <a:pt x="763" y="906"/>
                </a:lnTo>
                <a:lnTo>
                  <a:pt x="761" y="907"/>
                </a:lnTo>
                <a:lnTo>
                  <a:pt x="761" y="907"/>
                </a:lnTo>
                <a:lnTo>
                  <a:pt x="741" y="914"/>
                </a:lnTo>
                <a:lnTo>
                  <a:pt x="706" y="930"/>
                </a:lnTo>
                <a:lnTo>
                  <a:pt x="673" y="945"/>
                </a:lnTo>
                <a:lnTo>
                  <a:pt x="657" y="954"/>
                </a:lnTo>
                <a:lnTo>
                  <a:pt x="657" y="954"/>
                </a:lnTo>
                <a:lnTo>
                  <a:pt x="652" y="956"/>
                </a:lnTo>
                <a:lnTo>
                  <a:pt x="643" y="960"/>
                </a:lnTo>
                <a:lnTo>
                  <a:pt x="633" y="966"/>
                </a:lnTo>
                <a:lnTo>
                  <a:pt x="628" y="970"/>
                </a:lnTo>
                <a:lnTo>
                  <a:pt x="625" y="974"/>
                </a:lnTo>
                <a:lnTo>
                  <a:pt x="625" y="974"/>
                </a:lnTo>
                <a:lnTo>
                  <a:pt x="619" y="985"/>
                </a:lnTo>
                <a:lnTo>
                  <a:pt x="612" y="995"/>
                </a:lnTo>
                <a:lnTo>
                  <a:pt x="605" y="1011"/>
                </a:lnTo>
                <a:lnTo>
                  <a:pt x="605" y="1011"/>
                </a:lnTo>
                <a:lnTo>
                  <a:pt x="605" y="1019"/>
                </a:lnTo>
                <a:lnTo>
                  <a:pt x="606" y="1034"/>
                </a:lnTo>
                <a:lnTo>
                  <a:pt x="609" y="1054"/>
                </a:lnTo>
                <a:lnTo>
                  <a:pt x="609" y="1054"/>
                </a:lnTo>
                <a:lnTo>
                  <a:pt x="677" y="1170"/>
                </a:lnTo>
                <a:lnTo>
                  <a:pt x="677" y="1170"/>
                </a:lnTo>
                <a:lnTo>
                  <a:pt x="689" y="1193"/>
                </a:lnTo>
                <a:lnTo>
                  <a:pt x="705" y="1228"/>
                </a:lnTo>
                <a:lnTo>
                  <a:pt x="725" y="1274"/>
                </a:lnTo>
                <a:lnTo>
                  <a:pt x="761" y="1269"/>
                </a:lnTo>
                <a:lnTo>
                  <a:pt x="753" y="1306"/>
                </a:lnTo>
                <a:lnTo>
                  <a:pt x="753" y="1306"/>
                </a:lnTo>
                <a:lnTo>
                  <a:pt x="748" y="1303"/>
                </a:lnTo>
                <a:lnTo>
                  <a:pt x="733" y="1298"/>
                </a:lnTo>
                <a:lnTo>
                  <a:pt x="722" y="1292"/>
                </a:lnTo>
                <a:lnTo>
                  <a:pt x="707" y="1283"/>
                </a:lnTo>
                <a:lnTo>
                  <a:pt x="690" y="1272"/>
                </a:lnTo>
                <a:lnTo>
                  <a:pt x="669" y="1258"/>
                </a:lnTo>
                <a:lnTo>
                  <a:pt x="669" y="1258"/>
                </a:lnTo>
                <a:lnTo>
                  <a:pt x="657" y="1248"/>
                </a:lnTo>
                <a:lnTo>
                  <a:pt x="644" y="1237"/>
                </a:lnTo>
                <a:lnTo>
                  <a:pt x="616" y="1208"/>
                </a:lnTo>
                <a:lnTo>
                  <a:pt x="586" y="1176"/>
                </a:lnTo>
                <a:lnTo>
                  <a:pt x="557" y="1143"/>
                </a:lnTo>
                <a:lnTo>
                  <a:pt x="509" y="1086"/>
                </a:lnTo>
                <a:lnTo>
                  <a:pt x="489" y="1063"/>
                </a:lnTo>
                <a:lnTo>
                  <a:pt x="530" y="950"/>
                </a:lnTo>
                <a:lnTo>
                  <a:pt x="530" y="950"/>
                </a:lnTo>
                <a:lnTo>
                  <a:pt x="537" y="953"/>
                </a:lnTo>
                <a:lnTo>
                  <a:pt x="547" y="956"/>
                </a:lnTo>
                <a:lnTo>
                  <a:pt x="562" y="959"/>
                </a:lnTo>
                <a:lnTo>
                  <a:pt x="562" y="959"/>
                </a:lnTo>
                <a:lnTo>
                  <a:pt x="569" y="959"/>
                </a:lnTo>
                <a:lnTo>
                  <a:pt x="578" y="959"/>
                </a:lnTo>
                <a:lnTo>
                  <a:pt x="595" y="956"/>
                </a:lnTo>
                <a:lnTo>
                  <a:pt x="607" y="953"/>
                </a:lnTo>
                <a:lnTo>
                  <a:pt x="614" y="950"/>
                </a:lnTo>
                <a:lnTo>
                  <a:pt x="614" y="950"/>
                </a:lnTo>
                <a:lnTo>
                  <a:pt x="633" y="945"/>
                </a:lnTo>
                <a:lnTo>
                  <a:pt x="647" y="943"/>
                </a:lnTo>
                <a:lnTo>
                  <a:pt x="651" y="940"/>
                </a:lnTo>
                <a:lnTo>
                  <a:pt x="653" y="938"/>
                </a:lnTo>
                <a:lnTo>
                  <a:pt x="653" y="938"/>
                </a:lnTo>
                <a:lnTo>
                  <a:pt x="653" y="930"/>
                </a:lnTo>
                <a:lnTo>
                  <a:pt x="652" y="917"/>
                </a:lnTo>
                <a:lnTo>
                  <a:pt x="649" y="898"/>
                </a:lnTo>
                <a:lnTo>
                  <a:pt x="649" y="898"/>
                </a:lnTo>
                <a:lnTo>
                  <a:pt x="648" y="895"/>
                </a:lnTo>
                <a:lnTo>
                  <a:pt x="648" y="890"/>
                </a:lnTo>
                <a:lnTo>
                  <a:pt x="649" y="879"/>
                </a:lnTo>
                <a:lnTo>
                  <a:pt x="649" y="879"/>
                </a:lnTo>
                <a:lnTo>
                  <a:pt x="652" y="860"/>
                </a:lnTo>
                <a:lnTo>
                  <a:pt x="653" y="855"/>
                </a:lnTo>
                <a:lnTo>
                  <a:pt x="653" y="855"/>
                </a:lnTo>
                <a:lnTo>
                  <a:pt x="664" y="855"/>
                </a:lnTo>
                <a:lnTo>
                  <a:pt x="677" y="855"/>
                </a:lnTo>
                <a:lnTo>
                  <a:pt x="677" y="855"/>
                </a:lnTo>
                <a:lnTo>
                  <a:pt x="679" y="855"/>
                </a:lnTo>
                <a:lnTo>
                  <a:pt x="683" y="855"/>
                </a:lnTo>
                <a:lnTo>
                  <a:pt x="689" y="855"/>
                </a:lnTo>
                <a:lnTo>
                  <a:pt x="696" y="855"/>
                </a:lnTo>
                <a:lnTo>
                  <a:pt x="696" y="855"/>
                </a:lnTo>
                <a:lnTo>
                  <a:pt x="707" y="851"/>
                </a:lnTo>
                <a:lnTo>
                  <a:pt x="719" y="847"/>
                </a:lnTo>
                <a:lnTo>
                  <a:pt x="737" y="839"/>
                </a:lnTo>
                <a:lnTo>
                  <a:pt x="737" y="839"/>
                </a:lnTo>
                <a:lnTo>
                  <a:pt x="780" y="814"/>
                </a:lnTo>
                <a:lnTo>
                  <a:pt x="780" y="814"/>
                </a:lnTo>
                <a:close/>
                <a:moveTo>
                  <a:pt x="510" y="914"/>
                </a:moveTo>
                <a:lnTo>
                  <a:pt x="510" y="914"/>
                </a:lnTo>
                <a:lnTo>
                  <a:pt x="493" y="966"/>
                </a:lnTo>
                <a:lnTo>
                  <a:pt x="480" y="1002"/>
                </a:lnTo>
                <a:lnTo>
                  <a:pt x="475" y="1013"/>
                </a:lnTo>
                <a:lnTo>
                  <a:pt x="474" y="1018"/>
                </a:lnTo>
                <a:lnTo>
                  <a:pt x="474" y="1018"/>
                </a:lnTo>
                <a:lnTo>
                  <a:pt x="473" y="1014"/>
                </a:lnTo>
                <a:lnTo>
                  <a:pt x="473" y="1006"/>
                </a:lnTo>
                <a:lnTo>
                  <a:pt x="474" y="977"/>
                </a:lnTo>
                <a:lnTo>
                  <a:pt x="478" y="930"/>
                </a:lnTo>
                <a:lnTo>
                  <a:pt x="478" y="930"/>
                </a:lnTo>
                <a:lnTo>
                  <a:pt x="479" y="928"/>
                </a:lnTo>
                <a:lnTo>
                  <a:pt x="483" y="926"/>
                </a:lnTo>
                <a:lnTo>
                  <a:pt x="494" y="919"/>
                </a:lnTo>
                <a:lnTo>
                  <a:pt x="510" y="914"/>
                </a:lnTo>
                <a:lnTo>
                  <a:pt x="510" y="914"/>
                </a:lnTo>
                <a:close/>
                <a:moveTo>
                  <a:pt x="453" y="966"/>
                </a:moveTo>
                <a:lnTo>
                  <a:pt x="453" y="966"/>
                </a:lnTo>
                <a:lnTo>
                  <a:pt x="453" y="972"/>
                </a:lnTo>
                <a:lnTo>
                  <a:pt x="453" y="984"/>
                </a:lnTo>
                <a:lnTo>
                  <a:pt x="457" y="1013"/>
                </a:lnTo>
                <a:lnTo>
                  <a:pt x="462" y="1054"/>
                </a:lnTo>
                <a:lnTo>
                  <a:pt x="462" y="1054"/>
                </a:lnTo>
                <a:lnTo>
                  <a:pt x="444" y="1102"/>
                </a:lnTo>
                <a:lnTo>
                  <a:pt x="432" y="1135"/>
                </a:lnTo>
                <a:lnTo>
                  <a:pt x="427" y="1145"/>
                </a:lnTo>
                <a:lnTo>
                  <a:pt x="426" y="1150"/>
                </a:lnTo>
                <a:lnTo>
                  <a:pt x="426" y="1150"/>
                </a:lnTo>
                <a:lnTo>
                  <a:pt x="406" y="1138"/>
                </a:lnTo>
                <a:lnTo>
                  <a:pt x="406" y="1138"/>
                </a:lnTo>
                <a:lnTo>
                  <a:pt x="407" y="1124"/>
                </a:lnTo>
                <a:lnTo>
                  <a:pt x="410" y="1106"/>
                </a:lnTo>
                <a:lnTo>
                  <a:pt x="410" y="1106"/>
                </a:lnTo>
                <a:lnTo>
                  <a:pt x="412" y="1093"/>
                </a:lnTo>
                <a:lnTo>
                  <a:pt x="417" y="1071"/>
                </a:lnTo>
                <a:lnTo>
                  <a:pt x="426" y="1034"/>
                </a:lnTo>
                <a:lnTo>
                  <a:pt x="426" y="1034"/>
                </a:lnTo>
                <a:lnTo>
                  <a:pt x="428" y="1023"/>
                </a:lnTo>
                <a:lnTo>
                  <a:pt x="432" y="1011"/>
                </a:lnTo>
                <a:lnTo>
                  <a:pt x="437" y="990"/>
                </a:lnTo>
                <a:lnTo>
                  <a:pt x="437" y="990"/>
                </a:lnTo>
                <a:lnTo>
                  <a:pt x="441" y="982"/>
                </a:lnTo>
                <a:lnTo>
                  <a:pt x="447" y="972"/>
                </a:lnTo>
                <a:lnTo>
                  <a:pt x="453" y="966"/>
                </a:lnTo>
                <a:lnTo>
                  <a:pt x="454" y="965"/>
                </a:lnTo>
                <a:lnTo>
                  <a:pt x="453" y="966"/>
                </a:lnTo>
                <a:lnTo>
                  <a:pt x="453" y="966"/>
                </a:lnTo>
                <a:close/>
                <a:moveTo>
                  <a:pt x="394" y="1114"/>
                </a:moveTo>
                <a:lnTo>
                  <a:pt x="394" y="1125"/>
                </a:lnTo>
                <a:lnTo>
                  <a:pt x="394" y="1125"/>
                </a:lnTo>
                <a:lnTo>
                  <a:pt x="393" y="1132"/>
                </a:lnTo>
                <a:lnTo>
                  <a:pt x="391" y="1135"/>
                </a:lnTo>
                <a:lnTo>
                  <a:pt x="390" y="1138"/>
                </a:lnTo>
                <a:lnTo>
                  <a:pt x="390" y="1138"/>
                </a:lnTo>
                <a:lnTo>
                  <a:pt x="389" y="1139"/>
                </a:lnTo>
                <a:lnTo>
                  <a:pt x="386" y="1142"/>
                </a:lnTo>
                <a:lnTo>
                  <a:pt x="385" y="1145"/>
                </a:lnTo>
                <a:lnTo>
                  <a:pt x="385" y="1145"/>
                </a:lnTo>
                <a:lnTo>
                  <a:pt x="354" y="1134"/>
                </a:lnTo>
                <a:lnTo>
                  <a:pt x="354" y="1134"/>
                </a:lnTo>
                <a:lnTo>
                  <a:pt x="343" y="1130"/>
                </a:lnTo>
                <a:lnTo>
                  <a:pt x="332" y="1128"/>
                </a:lnTo>
                <a:lnTo>
                  <a:pt x="309" y="1124"/>
                </a:lnTo>
                <a:lnTo>
                  <a:pt x="281" y="1122"/>
                </a:lnTo>
                <a:lnTo>
                  <a:pt x="286" y="1114"/>
                </a:lnTo>
                <a:lnTo>
                  <a:pt x="286" y="1106"/>
                </a:lnTo>
                <a:lnTo>
                  <a:pt x="286" y="1106"/>
                </a:lnTo>
                <a:lnTo>
                  <a:pt x="370" y="1109"/>
                </a:lnTo>
                <a:lnTo>
                  <a:pt x="370" y="1109"/>
                </a:lnTo>
                <a:lnTo>
                  <a:pt x="378" y="1111"/>
                </a:lnTo>
                <a:lnTo>
                  <a:pt x="385" y="1112"/>
                </a:lnTo>
                <a:lnTo>
                  <a:pt x="394" y="1114"/>
                </a:lnTo>
                <a:lnTo>
                  <a:pt x="394" y="1114"/>
                </a:lnTo>
                <a:close/>
                <a:moveTo>
                  <a:pt x="401" y="1213"/>
                </a:moveTo>
                <a:lnTo>
                  <a:pt x="401" y="1213"/>
                </a:lnTo>
                <a:lnTo>
                  <a:pt x="388" y="1251"/>
                </a:lnTo>
                <a:lnTo>
                  <a:pt x="375" y="1282"/>
                </a:lnTo>
                <a:lnTo>
                  <a:pt x="365" y="1306"/>
                </a:lnTo>
                <a:lnTo>
                  <a:pt x="365" y="1306"/>
                </a:lnTo>
                <a:lnTo>
                  <a:pt x="359" y="1316"/>
                </a:lnTo>
                <a:lnTo>
                  <a:pt x="349" y="1328"/>
                </a:lnTo>
                <a:lnTo>
                  <a:pt x="325" y="1359"/>
                </a:lnTo>
                <a:lnTo>
                  <a:pt x="290" y="1397"/>
                </a:lnTo>
                <a:lnTo>
                  <a:pt x="290" y="1309"/>
                </a:lnTo>
                <a:lnTo>
                  <a:pt x="290" y="1309"/>
                </a:lnTo>
                <a:lnTo>
                  <a:pt x="297" y="1307"/>
                </a:lnTo>
                <a:lnTo>
                  <a:pt x="304" y="1304"/>
                </a:lnTo>
                <a:lnTo>
                  <a:pt x="305" y="1303"/>
                </a:lnTo>
                <a:lnTo>
                  <a:pt x="306" y="1301"/>
                </a:lnTo>
                <a:lnTo>
                  <a:pt x="306" y="1301"/>
                </a:lnTo>
                <a:lnTo>
                  <a:pt x="306" y="1288"/>
                </a:lnTo>
                <a:lnTo>
                  <a:pt x="306" y="1277"/>
                </a:lnTo>
                <a:lnTo>
                  <a:pt x="306" y="1277"/>
                </a:lnTo>
                <a:lnTo>
                  <a:pt x="305" y="1275"/>
                </a:lnTo>
                <a:lnTo>
                  <a:pt x="302" y="1272"/>
                </a:lnTo>
                <a:lnTo>
                  <a:pt x="299" y="1270"/>
                </a:lnTo>
                <a:lnTo>
                  <a:pt x="294" y="1269"/>
                </a:lnTo>
                <a:lnTo>
                  <a:pt x="294" y="1269"/>
                </a:lnTo>
                <a:lnTo>
                  <a:pt x="281" y="1270"/>
                </a:lnTo>
                <a:lnTo>
                  <a:pt x="274" y="1269"/>
                </a:lnTo>
                <a:lnTo>
                  <a:pt x="270" y="1190"/>
                </a:lnTo>
                <a:lnTo>
                  <a:pt x="270" y="1190"/>
                </a:lnTo>
                <a:lnTo>
                  <a:pt x="289" y="1192"/>
                </a:lnTo>
                <a:lnTo>
                  <a:pt x="326" y="1197"/>
                </a:lnTo>
                <a:lnTo>
                  <a:pt x="326" y="1197"/>
                </a:lnTo>
                <a:lnTo>
                  <a:pt x="341" y="1201"/>
                </a:lnTo>
                <a:lnTo>
                  <a:pt x="352" y="1204"/>
                </a:lnTo>
                <a:lnTo>
                  <a:pt x="370" y="1209"/>
                </a:lnTo>
                <a:lnTo>
                  <a:pt x="370" y="1209"/>
                </a:lnTo>
                <a:lnTo>
                  <a:pt x="378" y="1211"/>
                </a:lnTo>
                <a:lnTo>
                  <a:pt x="384" y="1211"/>
                </a:lnTo>
                <a:lnTo>
                  <a:pt x="390" y="1209"/>
                </a:lnTo>
                <a:lnTo>
                  <a:pt x="401" y="1213"/>
                </a:lnTo>
                <a:close/>
                <a:moveTo>
                  <a:pt x="422" y="1229"/>
                </a:moveTo>
                <a:lnTo>
                  <a:pt x="422" y="1229"/>
                </a:lnTo>
                <a:lnTo>
                  <a:pt x="427" y="1235"/>
                </a:lnTo>
                <a:lnTo>
                  <a:pt x="442" y="1253"/>
                </a:lnTo>
                <a:lnTo>
                  <a:pt x="452" y="1265"/>
                </a:lnTo>
                <a:lnTo>
                  <a:pt x="462" y="1280"/>
                </a:lnTo>
                <a:lnTo>
                  <a:pt x="472" y="1296"/>
                </a:lnTo>
                <a:lnTo>
                  <a:pt x="481" y="1313"/>
                </a:lnTo>
                <a:lnTo>
                  <a:pt x="481" y="1313"/>
                </a:lnTo>
                <a:lnTo>
                  <a:pt x="490" y="1332"/>
                </a:lnTo>
                <a:lnTo>
                  <a:pt x="496" y="1349"/>
                </a:lnTo>
                <a:lnTo>
                  <a:pt x="501" y="1366"/>
                </a:lnTo>
                <a:lnTo>
                  <a:pt x="505" y="1381"/>
                </a:lnTo>
                <a:lnTo>
                  <a:pt x="509" y="1404"/>
                </a:lnTo>
                <a:lnTo>
                  <a:pt x="510" y="1413"/>
                </a:lnTo>
                <a:lnTo>
                  <a:pt x="302" y="1413"/>
                </a:lnTo>
                <a:lnTo>
                  <a:pt x="302" y="1413"/>
                </a:lnTo>
                <a:lnTo>
                  <a:pt x="381" y="1329"/>
                </a:lnTo>
                <a:lnTo>
                  <a:pt x="381" y="1329"/>
                </a:lnTo>
                <a:lnTo>
                  <a:pt x="388" y="1320"/>
                </a:lnTo>
                <a:lnTo>
                  <a:pt x="394" y="1307"/>
                </a:lnTo>
                <a:lnTo>
                  <a:pt x="407" y="1274"/>
                </a:lnTo>
                <a:lnTo>
                  <a:pt x="417" y="1243"/>
                </a:lnTo>
                <a:lnTo>
                  <a:pt x="422" y="1229"/>
                </a:lnTo>
                <a:lnTo>
                  <a:pt x="422" y="1229"/>
                </a:lnTo>
                <a:close/>
                <a:moveTo>
                  <a:pt x="510" y="1449"/>
                </a:moveTo>
                <a:lnTo>
                  <a:pt x="510" y="1449"/>
                </a:lnTo>
                <a:lnTo>
                  <a:pt x="510" y="1454"/>
                </a:lnTo>
                <a:lnTo>
                  <a:pt x="509" y="1469"/>
                </a:lnTo>
                <a:lnTo>
                  <a:pt x="505" y="1490"/>
                </a:lnTo>
                <a:lnTo>
                  <a:pt x="501" y="1501"/>
                </a:lnTo>
                <a:lnTo>
                  <a:pt x="498" y="1513"/>
                </a:lnTo>
                <a:lnTo>
                  <a:pt x="498" y="1513"/>
                </a:lnTo>
                <a:lnTo>
                  <a:pt x="491" y="1525"/>
                </a:lnTo>
                <a:lnTo>
                  <a:pt x="483" y="1539"/>
                </a:lnTo>
                <a:lnTo>
                  <a:pt x="474" y="1554"/>
                </a:lnTo>
                <a:lnTo>
                  <a:pt x="463" y="1569"/>
                </a:lnTo>
                <a:lnTo>
                  <a:pt x="443" y="1594"/>
                </a:lnTo>
                <a:lnTo>
                  <a:pt x="433" y="1604"/>
                </a:lnTo>
                <a:lnTo>
                  <a:pt x="426" y="1612"/>
                </a:lnTo>
                <a:lnTo>
                  <a:pt x="426" y="1612"/>
                </a:lnTo>
                <a:lnTo>
                  <a:pt x="416" y="1619"/>
                </a:lnTo>
                <a:lnTo>
                  <a:pt x="402" y="1629"/>
                </a:lnTo>
                <a:lnTo>
                  <a:pt x="385" y="1640"/>
                </a:lnTo>
                <a:lnTo>
                  <a:pt x="364" y="1650"/>
                </a:lnTo>
                <a:lnTo>
                  <a:pt x="341" y="1660"/>
                </a:lnTo>
                <a:lnTo>
                  <a:pt x="327" y="1664"/>
                </a:lnTo>
                <a:lnTo>
                  <a:pt x="314" y="1666"/>
                </a:lnTo>
                <a:lnTo>
                  <a:pt x="300" y="1669"/>
                </a:lnTo>
                <a:lnTo>
                  <a:pt x="285" y="1670"/>
                </a:lnTo>
                <a:lnTo>
                  <a:pt x="269" y="1670"/>
                </a:lnTo>
                <a:lnTo>
                  <a:pt x="254" y="1669"/>
                </a:lnTo>
                <a:lnTo>
                  <a:pt x="254" y="1669"/>
                </a:lnTo>
                <a:lnTo>
                  <a:pt x="238" y="1665"/>
                </a:lnTo>
                <a:lnTo>
                  <a:pt x="222" y="1661"/>
                </a:lnTo>
                <a:lnTo>
                  <a:pt x="206" y="1657"/>
                </a:lnTo>
                <a:lnTo>
                  <a:pt x="190" y="1651"/>
                </a:lnTo>
                <a:lnTo>
                  <a:pt x="173" y="1644"/>
                </a:lnTo>
                <a:lnTo>
                  <a:pt x="158" y="1636"/>
                </a:lnTo>
                <a:lnTo>
                  <a:pt x="142" y="1627"/>
                </a:lnTo>
                <a:lnTo>
                  <a:pt x="127" y="1617"/>
                </a:lnTo>
                <a:lnTo>
                  <a:pt x="112" y="1604"/>
                </a:lnTo>
                <a:lnTo>
                  <a:pt x="99" y="1592"/>
                </a:lnTo>
                <a:lnTo>
                  <a:pt x="86" y="1578"/>
                </a:lnTo>
                <a:lnTo>
                  <a:pt x="75" y="1562"/>
                </a:lnTo>
                <a:lnTo>
                  <a:pt x="65" y="1546"/>
                </a:lnTo>
                <a:lnTo>
                  <a:pt x="55" y="1528"/>
                </a:lnTo>
                <a:lnTo>
                  <a:pt x="48" y="1509"/>
                </a:lnTo>
                <a:lnTo>
                  <a:pt x="43" y="1488"/>
                </a:lnTo>
                <a:lnTo>
                  <a:pt x="43" y="1488"/>
                </a:lnTo>
                <a:lnTo>
                  <a:pt x="38" y="1467"/>
                </a:lnTo>
                <a:lnTo>
                  <a:pt x="36" y="1449"/>
                </a:lnTo>
                <a:lnTo>
                  <a:pt x="34" y="1430"/>
                </a:lnTo>
                <a:lnTo>
                  <a:pt x="34" y="1412"/>
                </a:lnTo>
                <a:lnTo>
                  <a:pt x="37" y="1396"/>
                </a:lnTo>
                <a:lnTo>
                  <a:pt x="39" y="1380"/>
                </a:lnTo>
                <a:lnTo>
                  <a:pt x="43" y="1365"/>
                </a:lnTo>
                <a:lnTo>
                  <a:pt x="48" y="1350"/>
                </a:lnTo>
                <a:lnTo>
                  <a:pt x="53" y="1337"/>
                </a:lnTo>
                <a:lnTo>
                  <a:pt x="60" y="1323"/>
                </a:lnTo>
                <a:lnTo>
                  <a:pt x="68" y="1311"/>
                </a:lnTo>
                <a:lnTo>
                  <a:pt x="75" y="1298"/>
                </a:lnTo>
                <a:lnTo>
                  <a:pt x="92" y="1275"/>
                </a:lnTo>
                <a:lnTo>
                  <a:pt x="111" y="1254"/>
                </a:lnTo>
                <a:lnTo>
                  <a:pt x="111" y="1254"/>
                </a:lnTo>
                <a:lnTo>
                  <a:pt x="120" y="1243"/>
                </a:lnTo>
                <a:lnTo>
                  <a:pt x="131" y="1234"/>
                </a:lnTo>
                <a:lnTo>
                  <a:pt x="142" y="1227"/>
                </a:lnTo>
                <a:lnTo>
                  <a:pt x="153" y="1219"/>
                </a:lnTo>
                <a:lnTo>
                  <a:pt x="164" y="1213"/>
                </a:lnTo>
                <a:lnTo>
                  <a:pt x="175" y="1208"/>
                </a:lnTo>
                <a:lnTo>
                  <a:pt x="197" y="1200"/>
                </a:lnTo>
                <a:lnTo>
                  <a:pt x="216" y="1195"/>
                </a:lnTo>
                <a:lnTo>
                  <a:pt x="232" y="1191"/>
                </a:lnTo>
                <a:lnTo>
                  <a:pt x="246" y="1190"/>
                </a:lnTo>
                <a:lnTo>
                  <a:pt x="246" y="1190"/>
                </a:lnTo>
                <a:lnTo>
                  <a:pt x="251" y="1265"/>
                </a:lnTo>
                <a:lnTo>
                  <a:pt x="251" y="1265"/>
                </a:lnTo>
                <a:lnTo>
                  <a:pt x="249" y="1266"/>
                </a:lnTo>
                <a:lnTo>
                  <a:pt x="248" y="1267"/>
                </a:lnTo>
                <a:lnTo>
                  <a:pt x="244" y="1269"/>
                </a:lnTo>
                <a:lnTo>
                  <a:pt x="241" y="1271"/>
                </a:lnTo>
                <a:lnTo>
                  <a:pt x="239" y="1272"/>
                </a:lnTo>
                <a:lnTo>
                  <a:pt x="238" y="1274"/>
                </a:lnTo>
                <a:lnTo>
                  <a:pt x="238" y="1274"/>
                </a:lnTo>
                <a:lnTo>
                  <a:pt x="238" y="1279"/>
                </a:lnTo>
                <a:lnTo>
                  <a:pt x="242" y="1287"/>
                </a:lnTo>
                <a:lnTo>
                  <a:pt x="246" y="1301"/>
                </a:lnTo>
                <a:lnTo>
                  <a:pt x="246" y="1301"/>
                </a:lnTo>
                <a:lnTo>
                  <a:pt x="247" y="1303"/>
                </a:lnTo>
                <a:lnTo>
                  <a:pt x="249" y="1304"/>
                </a:lnTo>
                <a:lnTo>
                  <a:pt x="254" y="1304"/>
                </a:lnTo>
                <a:lnTo>
                  <a:pt x="262" y="1306"/>
                </a:lnTo>
                <a:lnTo>
                  <a:pt x="267" y="1397"/>
                </a:lnTo>
                <a:lnTo>
                  <a:pt x="267" y="1397"/>
                </a:lnTo>
                <a:lnTo>
                  <a:pt x="259" y="1401"/>
                </a:lnTo>
                <a:lnTo>
                  <a:pt x="254" y="1404"/>
                </a:lnTo>
                <a:lnTo>
                  <a:pt x="251" y="1409"/>
                </a:lnTo>
                <a:lnTo>
                  <a:pt x="251" y="1409"/>
                </a:lnTo>
                <a:lnTo>
                  <a:pt x="247" y="1416"/>
                </a:lnTo>
                <a:lnTo>
                  <a:pt x="247" y="1419"/>
                </a:lnTo>
                <a:lnTo>
                  <a:pt x="246" y="1424"/>
                </a:lnTo>
                <a:lnTo>
                  <a:pt x="247" y="1429"/>
                </a:lnTo>
                <a:lnTo>
                  <a:pt x="248" y="1434"/>
                </a:lnTo>
                <a:lnTo>
                  <a:pt x="252" y="1439"/>
                </a:lnTo>
                <a:lnTo>
                  <a:pt x="258" y="1445"/>
                </a:lnTo>
                <a:lnTo>
                  <a:pt x="258" y="1445"/>
                </a:lnTo>
                <a:lnTo>
                  <a:pt x="265" y="1449"/>
                </a:lnTo>
                <a:lnTo>
                  <a:pt x="272" y="1449"/>
                </a:lnTo>
                <a:lnTo>
                  <a:pt x="278" y="1449"/>
                </a:lnTo>
                <a:lnTo>
                  <a:pt x="283" y="1446"/>
                </a:lnTo>
                <a:lnTo>
                  <a:pt x="288" y="1443"/>
                </a:lnTo>
                <a:lnTo>
                  <a:pt x="291" y="1440"/>
                </a:lnTo>
                <a:lnTo>
                  <a:pt x="294" y="1437"/>
                </a:lnTo>
                <a:lnTo>
                  <a:pt x="510" y="1449"/>
                </a:lnTo>
                <a:close/>
                <a:moveTo>
                  <a:pt x="1111" y="1469"/>
                </a:moveTo>
                <a:lnTo>
                  <a:pt x="1111" y="1469"/>
                </a:lnTo>
                <a:lnTo>
                  <a:pt x="1122" y="1462"/>
                </a:lnTo>
                <a:lnTo>
                  <a:pt x="1132" y="1456"/>
                </a:lnTo>
                <a:lnTo>
                  <a:pt x="1152" y="1456"/>
                </a:lnTo>
                <a:lnTo>
                  <a:pt x="1152" y="1456"/>
                </a:lnTo>
                <a:lnTo>
                  <a:pt x="1157" y="1457"/>
                </a:lnTo>
                <a:lnTo>
                  <a:pt x="1162" y="1459"/>
                </a:lnTo>
                <a:lnTo>
                  <a:pt x="1168" y="1461"/>
                </a:lnTo>
                <a:lnTo>
                  <a:pt x="1168" y="1461"/>
                </a:lnTo>
                <a:lnTo>
                  <a:pt x="1172" y="1464"/>
                </a:lnTo>
                <a:lnTo>
                  <a:pt x="1177" y="1465"/>
                </a:lnTo>
                <a:lnTo>
                  <a:pt x="1182" y="1466"/>
                </a:lnTo>
                <a:lnTo>
                  <a:pt x="1188" y="1465"/>
                </a:lnTo>
                <a:lnTo>
                  <a:pt x="1188" y="1465"/>
                </a:lnTo>
                <a:lnTo>
                  <a:pt x="1190" y="1464"/>
                </a:lnTo>
                <a:lnTo>
                  <a:pt x="1191" y="1462"/>
                </a:lnTo>
                <a:lnTo>
                  <a:pt x="1191" y="1461"/>
                </a:lnTo>
                <a:lnTo>
                  <a:pt x="1191" y="1460"/>
                </a:lnTo>
                <a:lnTo>
                  <a:pt x="1189" y="1459"/>
                </a:lnTo>
                <a:lnTo>
                  <a:pt x="1188" y="1456"/>
                </a:lnTo>
                <a:lnTo>
                  <a:pt x="1188" y="1456"/>
                </a:lnTo>
                <a:lnTo>
                  <a:pt x="1190" y="1455"/>
                </a:lnTo>
                <a:lnTo>
                  <a:pt x="1198" y="1454"/>
                </a:lnTo>
                <a:lnTo>
                  <a:pt x="1206" y="1451"/>
                </a:lnTo>
                <a:lnTo>
                  <a:pt x="1211" y="1449"/>
                </a:lnTo>
                <a:lnTo>
                  <a:pt x="1211" y="1449"/>
                </a:lnTo>
                <a:lnTo>
                  <a:pt x="1215" y="1445"/>
                </a:lnTo>
                <a:lnTo>
                  <a:pt x="1220" y="1443"/>
                </a:lnTo>
                <a:lnTo>
                  <a:pt x="1227" y="1440"/>
                </a:lnTo>
                <a:lnTo>
                  <a:pt x="1227" y="1440"/>
                </a:lnTo>
                <a:lnTo>
                  <a:pt x="1229" y="1441"/>
                </a:lnTo>
                <a:lnTo>
                  <a:pt x="1229" y="1443"/>
                </a:lnTo>
                <a:lnTo>
                  <a:pt x="1230" y="1448"/>
                </a:lnTo>
                <a:lnTo>
                  <a:pt x="1232" y="1454"/>
                </a:lnTo>
                <a:lnTo>
                  <a:pt x="1233" y="1455"/>
                </a:lnTo>
                <a:lnTo>
                  <a:pt x="1236" y="1456"/>
                </a:lnTo>
                <a:lnTo>
                  <a:pt x="1236" y="1456"/>
                </a:lnTo>
                <a:lnTo>
                  <a:pt x="1238" y="1456"/>
                </a:lnTo>
                <a:lnTo>
                  <a:pt x="1242" y="1454"/>
                </a:lnTo>
                <a:lnTo>
                  <a:pt x="1250" y="1445"/>
                </a:lnTo>
                <a:lnTo>
                  <a:pt x="1259" y="1433"/>
                </a:lnTo>
                <a:lnTo>
                  <a:pt x="1363" y="1420"/>
                </a:lnTo>
                <a:lnTo>
                  <a:pt x="1363" y="1420"/>
                </a:lnTo>
                <a:lnTo>
                  <a:pt x="1364" y="1433"/>
                </a:lnTo>
                <a:lnTo>
                  <a:pt x="1364" y="1444"/>
                </a:lnTo>
                <a:lnTo>
                  <a:pt x="1363" y="1456"/>
                </a:lnTo>
                <a:lnTo>
                  <a:pt x="1363" y="1456"/>
                </a:lnTo>
                <a:lnTo>
                  <a:pt x="1358" y="1474"/>
                </a:lnTo>
                <a:lnTo>
                  <a:pt x="1350" y="1498"/>
                </a:lnTo>
                <a:lnTo>
                  <a:pt x="1343" y="1511"/>
                </a:lnTo>
                <a:lnTo>
                  <a:pt x="1336" y="1524"/>
                </a:lnTo>
                <a:lnTo>
                  <a:pt x="1329" y="1536"/>
                </a:lnTo>
                <a:lnTo>
                  <a:pt x="1319" y="1549"/>
                </a:lnTo>
                <a:lnTo>
                  <a:pt x="1319" y="1549"/>
                </a:lnTo>
                <a:lnTo>
                  <a:pt x="1298" y="1572"/>
                </a:lnTo>
                <a:lnTo>
                  <a:pt x="1284" y="1585"/>
                </a:lnTo>
                <a:lnTo>
                  <a:pt x="1268" y="1598"/>
                </a:lnTo>
                <a:lnTo>
                  <a:pt x="1252" y="1609"/>
                </a:lnTo>
                <a:lnTo>
                  <a:pt x="1235" y="1619"/>
                </a:lnTo>
                <a:lnTo>
                  <a:pt x="1216" y="1627"/>
                </a:lnTo>
                <a:lnTo>
                  <a:pt x="1206" y="1630"/>
                </a:lnTo>
                <a:lnTo>
                  <a:pt x="1195" y="1632"/>
                </a:lnTo>
                <a:lnTo>
                  <a:pt x="1195" y="1632"/>
                </a:lnTo>
                <a:lnTo>
                  <a:pt x="1174" y="1635"/>
                </a:lnTo>
                <a:lnTo>
                  <a:pt x="1150" y="1635"/>
                </a:lnTo>
                <a:lnTo>
                  <a:pt x="1124" y="1635"/>
                </a:lnTo>
                <a:lnTo>
                  <a:pt x="1099" y="1633"/>
                </a:lnTo>
                <a:lnTo>
                  <a:pt x="1074" y="1629"/>
                </a:lnTo>
                <a:lnTo>
                  <a:pt x="1051" y="1623"/>
                </a:lnTo>
                <a:lnTo>
                  <a:pt x="1040" y="1619"/>
                </a:lnTo>
                <a:lnTo>
                  <a:pt x="1030" y="1614"/>
                </a:lnTo>
                <a:lnTo>
                  <a:pt x="1020" y="1609"/>
                </a:lnTo>
                <a:lnTo>
                  <a:pt x="1012" y="1604"/>
                </a:lnTo>
                <a:lnTo>
                  <a:pt x="1012" y="1604"/>
                </a:lnTo>
                <a:lnTo>
                  <a:pt x="998" y="1592"/>
                </a:lnTo>
                <a:lnTo>
                  <a:pt x="984" y="1577"/>
                </a:lnTo>
                <a:lnTo>
                  <a:pt x="973" y="1562"/>
                </a:lnTo>
                <a:lnTo>
                  <a:pt x="963" y="1548"/>
                </a:lnTo>
                <a:lnTo>
                  <a:pt x="949" y="1523"/>
                </a:lnTo>
                <a:lnTo>
                  <a:pt x="945" y="1513"/>
                </a:lnTo>
                <a:lnTo>
                  <a:pt x="945" y="1513"/>
                </a:lnTo>
                <a:lnTo>
                  <a:pt x="1027" y="1491"/>
                </a:lnTo>
                <a:lnTo>
                  <a:pt x="1111" y="1469"/>
                </a:lnTo>
                <a:lnTo>
                  <a:pt x="1111" y="1469"/>
                </a:lnTo>
                <a:close/>
                <a:moveTo>
                  <a:pt x="1335" y="1297"/>
                </a:moveTo>
                <a:lnTo>
                  <a:pt x="1335" y="1297"/>
                </a:lnTo>
                <a:lnTo>
                  <a:pt x="1342" y="1312"/>
                </a:lnTo>
                <a:lnTo>
                  <a:pt x="1348" y="1328"/>
                </a:lnTo>
                <a:lnTo>
                  <a:pt x="1356" y="1345"/>
                </a:lnTo>
                <a:lnTo>
                  <a:pt x="1356" y="1345"/>
                </a:lnTo>
                <a:lnTo>
                  <a:pt x="1359" y="1364"/>
                </a:lnTo>
                <a:lnTo>
                  <a:pt x="1362" y="1380"/>
                </a:lnTo>
                <a:lnTo>
                  <a:pt x="1363" y="1397"/>
                </a:lnTo>
                <a:lnTo>
                  <a:pt x="1363" y="1397"/>
                </a:lnTo>
                <a:lnTo>
                  <a:pt x="1325" y="1403"/>
                </a:lnTo>
                <a:lnTo>
                  <a:pt x="1283" y="1409"/>
                </a:lnTo>
                <a:lnTo>
                  <a:pt x="1283" y="1409"/>
                </a:lnTo>
                <a:lnTo>
                  <a:pt x="1282" y="1408"/>
                </a:lnTo>
                <a:lnTo>
                  <a:pt x="1282" y="1407"/>
                </a:lnTo>
                <a:lnTo>
                  <a:pt x="1283" y="1404"/>
                </a:lnTo>
                <a:lnTo>
                  <a:pt x="1283" y="1401"/>
                </a:lnTo>
                <a:lnTo>
                  <a:pt x="1283" y="1401"/>
                </a:lnTo>
                <a:lnTo>
                  <a:pt x="1283" y="1397"/>
                </a:lnTo>
                <a:lnTo>
                  <a:pt x="1279" y="1396"/>
                </a:lnTo>
                <a:lnTo>
                  <a:pt x="1274" y="1395"/>
                </a:lnTo>
                <a:lnTo>
                  <a:pt x="1267" y="1393"/>
                </a:lnTo>
                <a:lnTo>
                  <a:pt x="1267" y="1393"/>
                </a:lnTo>
                <a:lnTo>
                  <a:pt x="1263" y="1392"/>
                </a:lnTo>
                <a:lnTo>
                  <a:pt x="1259" y="1395"/>
                </a:lnTo>
                <a:lnTo>
                  <a:pt x="1254" y="1397"/>
                </a:lnTo>
                <a:lnTo>
                  <a:pt x="1251" y="1401"/>
                </a:lnTo>
                <a:lnTo>
                  <a:pt x="1246" y="1409"/>
                </a:lnTo>
                <a:lnTo>
                  <a:pt x="1243" y="1413"/>
                </a:lnTo>
                <a:lnTo>
                  <a:pt x="1204" y="1413"/>
                </a:lnTo>
                <a:lnTo>
                  <a:pt x="1200" y="1393"/>
                </a:lnTo>
                <a:lnTo>
                  <a:pt x="1335" y="1297"/>
                </a:lnTo>
                <a:close/>
                <a:moveTo>
                  <a:pt x="1327" y="1277"/>
                </a:moveTo>
                <a:lnTo>
                  <a:pt x="1179" y="1372"/>
                </a:lnTo>
                <a:lnTo>
                  <a:pt x="1231" y="1197"/>
                </a:lnTo>
                <a:lnTo>
                  <a:pt x="1231" y="1197"/>
                </a:lnTo>
                <a:lnTo>
                  <a:pt x="1235" y="1200"/>
                </a:lnTo>
                <a:lnTo>
                  <a:pt x="1246" y="1204"/>
                </a:lnTo>
                <a:lnTo>
                  <a:pt x="1261" y="1214"/>
                </a:lnTo>
                <a:lnTo>
                  <a:pt x="1279" y="1229"/>
                </a:lnTo>
                <a:lnTo>
                  <a:pt x="1279" y="1229"/>
                </a:lnTo>
                <a:lnTo>
                  <a:pt x="1298" y="1246"/>
                </a:lnTo>
                <a:lnTo>
                  <a:pt x="1314" y="1262"/>
                </a:lnTo>
                <a:lnTo>
                  <a:pt x="1327" y="1277"/>
                </a:lnTo>
                <a:lnTo>
                  <a:pt x="1327" y="1277"/>
                </a:lnTo>
                <a:close/>
                <a:moveTo>
                  <a:pt x="1215" y="1197"/>
                </a:moveTo>
                <a:lnTo>
                  <a:pt x="1172" y="1365"/>
                </a:lnTo>
                <a:lnTo>
                  <a:pt x="1143" y="1365"/>
                </a:lnTo>
                <a:lnTo>
                  <a:pt x="1191" y="1190"/>
                </a:lnTo>
                <a:lnTo>
                  <a:pt x="1215" y="1197"/>
                </a:lnTo>
                <a:close/>
                <a:moveTo>
                  <a:pt x="1179" y="1190"/>
                </a:moveTo>
                <a:lnTo>
                  <a:pt x="1132" y="1353"/>
                </a:lnTo>
                <a:lnTo>
                  <a:pt x="1100" y="1313"/>
                </a:lnTo>
                <a:lnTo>
                  <a:pt x="1140" y="1181"/>
                </a:lnTo>
                <a:lnTo>
                  <a:pt x="1140" y="1181"/>
                </a:lnTo>
                <a:lnTo>
                  <a:pt x="1159" y="1186"/>
                </a:lnTo>
                <a:lnTo>
                  <a:pt x="1159" y="1186"/>
                </a:lnTo>
                <a:lnTo>
                  <a:pt x="1179" y="1190"/>
                </a:lnTo>
                <a:lnTo>
                  <a:pt x="1179" y="1190"/>
                </a:lnTo>
                <a:close/>
                <a:moveTo>
                  <a:pt x="1072" y="1325"/>
                </a:moveTo>
                <a:lnTo>
                  <a:pt x="1104" y="1369"/>
                </a:lnTo>
                <a:lnTo>
                  <a:pt x="925" y="1372"/>
                </a:lnTo>
                <a:lnTo>
                  <a:pt x="925" y="1372"/>
                </a:lnTo>
                <a:lnTo>
                  <a:pt x="925" y="1362"/>
                </a:lnTo>
                <a:lnTo>
                  <a:pt x="926" y="1353"/>
                </a:lnTo>
                <a:lnTo>
                  <a:pt x="928" y="1341"/>
                </a:lnTo>
                <a:lnTo>
                  <a:pt x="928" y="1341"/>
                </a:lnTo>
                <a:lnTo>
                  <a:pt x="932" y="1330"/>
                </a:lnTo>
                <a:lnTo>
                  <a:pt x="936" y="1323"/>
                </a:lnTo>
                <a:lnTo>
                  <a:pt x="941" y="1317"/>
                </a:lnTo>
                <a:lnTo>
                  <a:pt x="1072" y="1325"/>
                </a:lnTo>
                <a:close/>
                <a:moveTo>
                  <a:pt x="889" y="1320"/>
                </a:moveTo>
                <a:lnTo>
                  <a:pt x="889" y="1320"/>
                </a:lnTo>
                <a:lnTo>
                  <a:pt x="882" y="1351"/>
                </a:lnTo>
                <a:lnTo>
                  <a:pt x="874" y="1371"/>
                </a:lnTo>
                <a:lnTo>
                  <a:pt x="872" y="1378"/>
                </a:lnTo>
                <a:lnTo>
                  <a:pt x="870" y="1380"/>
                </a:lnTo>
                <a:lnTo>
                  <a:pt x="868" y="1381"/>
                </a:lnTo>
                <a:lnTo>
                  <a:pt x="868" y="1381"/>
                </a:lnTo>
                <a:lnTo>
                  <a:pt x="861" y="1382"/>
                </a:lnTo>
                <a:lnTo>
                  <a:pt x="849" y="1383"/>
                </a:lnTo>
                <a:lnTo>
                  <a:pt x="840" y="1385"/>
                </a:lnTo>
                <a:lnTo>
                  <a:pt x="837" y="1383"/>
                </a:lnTo>
                <a:lnTo>
                  <a:pt x="837" y="1381"/>
                </a:lnTo>
                <a:lnTo>
                  <a:pt x="837" y="1381"/>
                </a:lnTo>
                <a:lnTo>
                  <a:pt x="838" y="1376"/>
                </a:lnTo>
                <a:lnTo>
                  <a:pt x="842" y="1371"/>
                </a:lnTo>
                <a:lnTo>
                  <a:pt x="846" y="1366"/>
                </a:lnTo>
                <a:lnTo>
                  <a:pt x="848" y="1361"/>
                </a:lnTo>
                <a:lnTo>
                  <a:pt x="848" y="1361"/>
                </a:lnTo>
                <a:lnTo>
                  <a:pt x="851" y="1355"/>
                </a:lnTo>
                <a:lnTo>
                  <a:pt x="856" y="1348"/>
                </a:lnTo>
                <a:lnTo>
                  <a:pt x="859" y="1341"/>
                </a:lnTo>
                <a:lnTo>
                  <a:pt x="861" y="1337"/>
                </a:lnTo>
                <a:lnTo>
                  <a:pt x="861" y="1337"/>
                </a:lnTo>
                <a:lnTo>
                  <a:pt x="861" y="1330"/>
                </a:lnTo>
                <a:lnTo>
                  <a:pt x="861" y="1325"/>
                </a:lnTo>
                <a:lnTo>
                  <a:pt x="861" y="1325"/>
                </a:lnTo>
                <a:lnTo>
                  <a:pt x="862" y="1324"/>
                </a:lnTo>
                <a:lnTo>
                  <a:pt x="865" y="1323"/>
                </a:lnTo>
                <a:lnTo>
                  <a:pt x="875" y="1322"/>
                </a:lnTo>
                <a:lnTo>
                  <a:pt x="889" y="1320"/>
                </a:lnTo>
                <a:lnTo>
                  <a:pt x="889" y="1320"/>
                </a:lnTo>
                <a:close/>
                <a:moveTo>
                  <a:pt x="920" y="1158"/>
                </a:moveTo>
                <a:lnTo>
                  <a:pt x="920" y="1158"/>
                </a:lnTo>
                <a:lnTo>
                  <a:pt x="927" y="1164"/>
                </a:lnTo>
                <a:lnTo>
                  <a:pt x="942" y="1179"/>
                </a:lnTo>
                <a:lnTo>
                  <a:pt x="964" y="1197"/>
                </a:lnTo>
                <a:lnTo>
                  <a:pt x="896" y="1274"/>
                </a:lnTo>
                <a:lnTo>
                  <a:pt x="880" y="1245"/>
                </a:lnTo>
                <a:lnTo>
                  <a:pt x="909" y="1161"/>
                </a:lnTo>
                <a:lnTo>
                  <a:pt x="909" y="1161"/>
                </a:lnTo>
                <a:lnTo>
                  <a:pt x="915" y="1159"/>
                </a:lnTo>
                <a:lnTo>
                  <a:pt x="920" y="1158"/>
                </a:lnTo>
                <a:lnTo>
                  <a:pt x="920" y="1158"/>
                </a:lnTo>
                <a:close/>
                <a:moveTo>
                  <a:pt x="1052" y="1114"/>
                </a:moveTo>
                <a:lnTo>
                  <a:pt x="1195" y="1106"/>
                </a:lnTo>
                <a:lnTo>
                  <a:pt x="1191" y="1125"/>
                </a:lnTo>
                <a:lnTo>
                  <a:pt x="1191" y="1125"/>
                </a:lnTo>
                <a:lnTo>
                  <a:pt x="1142" y="1127"/>
                </a:lnTo>
                <a:lnTo>
                  <a:pt x="1104" y="1128"/>
                </a:lnTo>
                <a:lnTo>
                  <a:pt x="1080" y="1129"/>
                </a:lnTo>
                <a:lnTo>
                  <a:pt x="1080" y="1129"/>
                </a:lnTo>
                <a:lnTo>
                  <a:pt x="1067" y="1133"/>
                </a:lnTo>
                <a:lnTo>
                  <a:pt x="1054" y="1137"/>
                </a:lnTo>
                <a:lnTo>
                  <a:pt x="1043" y="1142"/>
                </a:lnTo>
                <a:lnTo>
                  <a:pt x="1036" y="1145"/>
                </a:lnTo>
                <a:lnTo>
                  <a:pt x="1036" y="1145"/>
                </a:lnTo>
                <a:lnTo>
                  <a:pt x="1028" y="1151"/>
                </a:lnTo>
                <a:lnTo>
                  <a:pt x="1015" y="1159"/>
                </a:lnTo>
                <a:lnTo>
                  <a:pt x="1001" y="1165"/>
                </a:lnTo>
                <a:lnTo>
                  <a:pt x="993" y="1170"/>
                </a:lnTo>
                <a:lnTo>
                  <a:pt x="993" y="1170"/>
                </a:lnTo>
                <a:lnTo>
                  <a:pt x="988" y="1171"/>
                </a:lnTo>
                <a:lnTo>
                  <a:pt x="985" y="1170"/>
                </a:lnTo>
                <a:lnTo>
                  <a:pt x="984" y="1169"/>
                </a:lnTo>
                <a:lnTo>
                  <a:pt x="980" y="1170"/>
                </a:lnTo>
                <a:lnTo>
                  <a:pt x="980" y="1170"/>
                </a:lnTo>
                <a:lnTo>
                  <a:pt x="974" y="1171"/>
                </a:lnTo>
                <a:lnTo>
                  <a:pt x="969" y="1175"/>
                </a:lnTo>
                <a:lnTo>
                  <a:pt x="964" y="1177"/>
                </a:lnTo>
                <a:lnTo>
                  <a:pt x="936" y="1154"/>
                </a:lnTo>
                <a:lnTo>
                  <a:pt x="936" y="1154"/>
                </a:lnTo>
                <a:lnTo>
                  <a:pt x="966" y="1148"/>
                </a:lnTo>
                <a:lnTo>
                  <a:pt x="1012" y="1138"/>
                </a:lnTo>
                <a:lnTo>
                  <a:pt x="1012" y="1138"/>
                </a:lnTo>
                <a:lnTo>
                  <a:pt x="1021" y="1135"/>
                </a:lnTo>
                <a:lnTo>
                  <a:pt x="1028" y="1132"/>
                </a:lnTo>
                <a:lnTo>
                  <a:pt x="1041" y="1123"/>
                </a:lnTo>
                <a:lnTo>
                  <a:pt x="1049" y="1117"/>
                </a:lnTo>
                <a:lnTo>
                  <a:pt x="1052" y="1114"/>
                </a:lnTo>
                <a:lnTo>
                  <a:pt x="1052" y="1114"/>
                </a:lnTo>
                <a:close/>
                <a:moveTo>
                  <a:pt x="1208" y="1109"/>
                </a:moveTo>
                <a:lnTo>
                  <a:pt x="1231" y="1109"/>
                </a:lnTo>
                <a:lnTo>
                  <a:pt x="1231" y="1134"/>
                </a:lnTo>
                <a:lnTo>
                  <a:pt x="1208" y="1125"/>
                </a:lnTo>
                <a:lnTo>
                  <a:pt x="1208" y="1109"/>
                </a:lnTo>
                <a:close/>
                <a:moveTo>
                  <a:pt x="481" y="1090"/>
                </a:moveTo>
                <a:lnTo>
                  <a:pt x="481" y="1090"/>
                </a:lnTo>
                <a:lnTo>
                  <a:pt x="485" y="1092"/>
                </a:lnTo>
                <a:lnTo>
                  <a:pt x="490" y="1096"/>
                </a:lnTo>
                <a:lnTo>
                  <a:pt x="505" y="1112"/>
                </a:lnTo>
                <a:lnTo>
                  <a:pt x="551" y="1164"/>
                </a:lnTo>
                <a:lnTo>
                  <a:pt x="601" y="1222"/>
                </a:lnTo>
                <a:lnTo>
                  <a:pt x="623" y="1246"/>
                </a:lnTo>
                <a:lnTo>
                  <a:pt x="641" y="1265"/>
                </a:lnTo>
                <a:lnTo>
                  <a:pt x="641" y="1265"/>
                </a:lnTo>
                <a:lnTo>
                  <a:pt x="657" y="1279"/>
                </a:lnTo>
                <a:lnTo>
                  <a:pt x="674" y="1291"/>
                </a:lnTo>
                <a:lnTo>
                  <a:pt x="691" y="1301"/>
                </a:lnTo>
                <a:lnTo>
                  <a:pt x="707" y="1309"/>
                </a:lnTo>
                <a:lnTo>
                  <a:pt x="733" y="1323"/>
                </a:lnTo>
                <a:lnTo>
                  <a:pt x="742" y="1327"/>
                </a:lnTo>
                <a:lnTo>
                  <a:pt x="744" y="1329"/>
                </a:lnTo>
                <a:lnTo>
                  <a:pt x="744" y="1329"/>
                </a:lnTo>
                <a:lnTo>
                  <a:pt x="744" y="1332"/>
                </a:lnTo>
                <a:lnTo>
                  <a:pt x="741" y="1335"/>
                </a:lnTo>
                <a:lnTo>
                  <a:pt x="728" y="1345"/>
                </a:lnTo>
                <a:lnTo>
                  <a:pt x="728" y="1345"/>
                </a:lnTo>
                <a:lnTo>
                  <a:pt x="721" y="1353"/>
                </a:lnTo>
                <a:lnTo>
                  <a:pt x="717" y="1356"/>
                </a:lnTo>
                <a:lnTo>
                  <a:pt x="715" y="1361"/>
                </a:lnTo>
                <a:lnTo>
                  <a:pt x="712" y="1365"/>
                </a:lnTo>
                <a:lnTo>
                  <a:pt x="712" y="1370"/>
                </a:lnTo>
                <a:lnTo>
                  <a:pt x="714" y="1376"/>
                </a:lnTo>
                <a:lnTo>
                  <a:pt x="717" y="1381"/>
                </a:lnTo>
                <a:lnTo>
                  <a:pt x="717" y="1381"/>
                </a:lnTo>
                <a:lnTo>
                  <a:pt x="721" y="1385"/>
                </a:lnTo>
                <a:lnTo>
                  <a:pt x="726" y="1387"/>
                </a:lnTo>
                <a:lnTo>
                  <a:pt x="732" y="1387"/>
                </a:lnTo>
                <a:lnTo>
                  <a:pt x="737" y="1386"/>
                </a:lnTo>
                <a:lnTo>
                  <a:pt x="746" y="1383"/>
                </a:lnTo>
                <a:lnTo>
                  <a:pt x="748" y="1381"/>
                </a:lnTo>
                <a:lnTo>
                  <a:pt x="744" y="1388"/>
                </a:lnTo>
                <a:lnTo>
                  <a:pt x="725" y="1404"/>
                </a:lnTo>
                <a:lnTo>
                  <a:pt x="725" y="1404"/>
                </a:lnTo>
                <a:lnTo>
                  <a:pt x="677" y="1359"/>
                </a:lnTo>
                <a:lnTo>
                  <a:pt x="640" y="1320"/>
                </a:lnTo>
                <a:lnTo>
                  <a:pt x="623" y="1303"/>
                </a:lnTo>
                <a:lnTo>
                  <a:pt x="614" y="1290"/>
                </a:lnTo>
                <a:lnTo>
                  <a:pt x="614" y="1290"/>
                </a:lnTo>
                <a:lnTo>
                  <a:pt x="581" y="1249"/>
                </a:lnTo>
                <a:lnTo>
                  <a:pt x="533" y="1187"/>
                </a:lnTo>
                <a:lnTo>
                  <a:pt x="488" y="1130"/>
                </a:lnTo>
                <a:lnTo>
                  <a:pt x="465" y="1102"/>
                </a:lnTo>
                <a:lnTo>
                  <a:pt x="465" y="1102"/>
                </a:lnTo>
                <a:lnTo>
                  <a:pt x="464" y="1100"/>
                </a:lnTo>
                <a:lnTo>
                  <a:pt x="464" y="1097"/>
                </a:lnTo>
                <a:lnTo>
                  <a:pt x="465" y="1095"/>
                </a:lnTo>
                <a:lnTo>
                  <a:pt x="468" y="1093"/>
                </a:lnTo>
                <a:lnTo>
                  <a:pt x="474" y="1091"/>
                </a:lnTo>
                <a:lnTo>
                  <a:pt x="481" y="1090"/>
                </a:lnTo>
                <a:lnTo>
                  <a:pt x="481" y="109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20">
            <a:extLst>
              <a:ext uri="{FF2B5EF4-FFF2-40B4-BE49-F238E27FC236}">
                <a16:creationId xmlns:a16="http://schemas.microsoft.com/office/drawing/2014/main" id="{F8985683-8523-484C-B841-275FF39A54D1}"/>
              </a:ext>
            </a:extLst>
          </p:cNvPr>
          <p:cNvSpPr>
            <a:spLocks noEditPoints="1"/>
          </p:cNvSpPr>
          <p:nvPr/>
        </p:nvSpPr>
        <p:spPr bwMode="auto">
          <a:xfrm>
            <a:off x="3541906" y="3816493"/>
            <a:ext cx="2129978" cy="2573938"/>
          </a:xfrm>
          <a:custGeom>
            <a:avLst/>
            <a:gdLst>
              <a:gd name="T0" fmla="*/ 690 w 1660"/>
              <a:gd name="T1" fmla="*/ 1707 h 2006"/>
              <a:gd name="T2" fmla="*/ 816 w 1660"/>
              <a:gd name="T3" fmla="*/ 1784 h 2006"/>
              <a:gd name="T4" fmla="*/ 942 w 1660"/>
              <a:gd name="T5" fmla="*/ 1757 h 2006"/>
              <a:gd name="T6" fmla="*/ 953 w 1660"/>
              <a:gd name="T7" fmla="*/ 1848 h 2006"/>
              <a:gd name="T8" fmla="*/ 980 w 1660"/>
              <a:gd name="T9" fmla="*/ 2006 h 2006"/>
              <a:gd name="T10" fmla="*/ 1077 w 1660"/>
              <a:gd name="T11" fmla="*/ 1843 h 2006"/>
              <a:gd name="T12" fmla="*/ 1499 w 1660"/>
              <a:gd name="T13" fmla="*/ 1770 h 2006"/>
              <a:gd name="T14" fmla="*/ 1646 w 1660"/>
              <a:gd name="T15" fmla="*/ 1610 h 2006"/>
              <a:gd name="T16" fmla="*/ 1550 w 1660"/>
              <a:gd name="T17" fmla="*/ 1574 h 2006"/>
              <a:gd name="T18" fmla="*/ 1435 w 1660"/>
              <a:gd name="T19" fmla="*/ 1364 h 2006"/>
              <a:gd name="T20" fmla="*/ 1425 w 1660"/>
              <a:gd name="T21" fmla="*/ 1283 h 2006"/>
              <a:gd name="T22" fmla="*/ 1205 w 1660"/>
              <a:gd name="T23" fmla="*/ 1272 h 2006"/>
              <a:gd name="T24" fmla="*/ 1120 w 1660"/>
              <a:gd name="T25" fmla="*/ 699 h 2006"/>
              <a:gd name="T26" fmla="*/ 1013 w 1660"/>
              <a:gd name="T27" fmla="*/ 584 h 2006"/>
              <a:gd name="T28" fmla="*/ 1527 w 1660"/>
              <a:gd name="T29" fmla="*/ 290 h 2006"/>
              <a:gd name="T30" fmla="*/ 569 w 1660"/>
              <a:gd name="T31" fmla="*/ 50 h 2006"/>
              <a:gd name="T32" fmla="*/ 808 w 1660"/>
              <a:gd name="T33" fmla="*/ 536 h 2006"/>
              <a:gd name="T34" fmla="*/ 667 w 1660"/>
              <a:gd name="T35" fmla="*/ 870 h 2006"/>
              <a:gd name="T36" fmla="*/ 579 w 1660"/>
              <a:gd name="T37" fmla="*/ 925 h 2006"/>
              <a:gd name="T38" fmla="*/ 554 w 1660"/>
              <a:gd name="T39" fmla="*/ 1001 h 2006"/>
              <a:gd name="T40" fmla="*/ 532 w 1660"/>
              <a:gd name="T41" fmla="*/ 1163 h 2006"/>
              <a:gd name="T42" fmla="*/ 532 w 1660"/>
              <a:gd name="T43" fmla="*/ 995 h 2006"/>
              <a:gd name="T44" fmla="*/ 419 w 1660"/>
              <a:gd name="T45" fmla="*/ 1032 h 2006"/>
              <a:gd name="T46" fmla="*/ 196 w 1660"/>
              <a:gd name="T47" fmla="*/ 1114 h 2006"/>
              <a:gd name="T48" fmla="*/ 91 w 1660"/>
              <a:gd name="T49" fmla="*/ 1407 h 2006"/>
              <a:gd name="T50" fmla="*/ 107 w 1660"/>
              <a:gd name="T51" fmla="*/ 1859 h 2006"/>
              <a:gd name="T52" fmla="*/ 524 w 1660"/>
              <a:gd name="T53" fmla="*/ 1818 h 2006"/>
              <a:gd name="T54" fmla="*/ 630 w 1660"/>
              <a:gd name="T55" fmla="*/ 1601 h 2006"/>
              <a:gd name="T56" fmla="*/ 520 w 1660"/>
              <a:gd name="T57" fmla="*/ 1294 h 2006"/>
              <a:gd name="T58" fmla="*/ 814 w 1660"/>
              <a:gd name="T59" fmla="*/ 590 h 2006"/>
              <a:gd name="T60" fmla="*/ 867 w 1660"/>
              <a:gd name="T61" fmla="*/ 704 h 2006"/>
              <a:gd name="T62" fmla="*/ 872 w 1660"/>
              <a:gd name="T63" fmla="*/ 819 h 2006"/>
              <a:gd name="T64" fmla="*/ 726 w 1660"/>
              <a:gd name="T65" fmla="*/ 826 h 2006"/>
              <a:gd name="T66" fmla="*/ 819 w 1660"/>
              <a:gd name="T67" fmla="*/ 1239 h 2006"/>
              <a:gd name="T68" fmla="*/ 800 w 1660"/>
              <a:gd name="T69" fmla="*/ 1549 h 2006"/>
              <a:gd name="T70" fmla="*/ 730 w 1660"/>
              <a:gd name="T71" fmla="*/ 1588 h 2006"/>
              <a:gd name="T72" fmla="*/ 577 w 1660"/>
              <a:gd name="T73" fmla="*/ 1160 h 2006"/>
              <a:gd name="T74" fmla="*/ 689 w 1660"/>
              <a:gd name="T75" fmla="*/ 978 h 2006"/>
              <a:gd name="T76" fmla="*/ 822 w 1660"/>
              <a:gd name="T77" fmla="*/ 1064 h 2006"/>
              <a:gd name="T78" fmla="*/ 756 w 1660"/>
              <a:gd name="T79" fmla="*/ 993 h 2006"/>
              <a:gd name="T80" fmla="*/ 868 w 1660"/>
              <a:gd name="T81" fmla="*/ 1004 h 2006"/>
              <a:gd name="T82" fmla="*/ 945 w 1660"/>
              <a:gd name="T83" fmla="*/ 1501 h 2006"/>
              <a:gd name="T84" fmla="*/ 871 w 1660"/>
              <a:gd name="T85" fmla="*/ 1407 h 2006"/>
              <a:gd name="T86" fmla="*/ 548 w 1660"/>
              <a:gd name="T87" fmla="*/ 1514 h 2006"/>
              <a:gd name="T88" fmla="*/ 487 w 1660"/>
              <a:gd name="T89" fmla="*/ 1755 h 2006"/>
              <a:gd name="T90" fmla="*/ 242 w 1660"/>
              <a:gd name="T91" fmla="*/ 1873 h 2006"/>
              <a:gd name="T92" fmla="*/ 53 w 1660"/>
              <a:gd name="T93" fmla="*/ 1559 h 2006"/>
              <a:gd name="T94" fmla="*/ 274 w 1660"/>
              <a:gd name="T95" fmla="*/ 1616 h 2006"/>
              <a:gd name="T96" fmla="*/ 389 w 1660"/>
              <a:gd name="T97" fmla="*/ 1596 h 2006"/>
              <a:gd name="T98" fmla="*/ 406 w 1660"/>
              <a:gd name="T99" fmla="*/ 1389 h 2006"/>
              <a:gd name="T100" fmla="*/ 362 w 1660"/>
              <a:gd name="T101" fmla="*/ 1418 h 2006"/>
              <a:gd name="T102" fmla="*/ 312 w 1660"/>
              <a:gd name="T103" fmla="*/ 1367 h 2006"/>
              <a:gd name="T104" fmla="*/ 1215 w 1660"/>
              <a:gd name="T105" fmla="*/ 1495 h 2006"/>
              <a:gd name="T106" fmla="*/ 1547 w 1660"/>
              <a:gd name="T107" fmla="*/ 1628 h 2006"/>
              <a:gd name="T108" fmla="*/ 1626 w 1660"/>
              <a:gd name="T109" fmla="*/ 1609 h 2006"/>
              <a:gd name="T110" fmla="*/ 1288 w 1660"/>
              <a:gd name="T111" fmla="*/ 1865 h 2006"/>
              <a:gd name="T112" fmla="*/ 1190 w 1660"/>
              <a:gd name="T113" fmla="*/ 1678 h 2006"/>
              <a:gd name="T114" fmla="*/ 1250 w 1660"/>
              <a:gd name="T115" fmla="*/ 1690 h 2006"/>
              <a:gd name="T116" fmla="*/ 1499 w 1660"/>
              <a:gd name="T117" fmla="*/ 1546 h 2006"/>
              <a:gd name="T118" fmla="*/ 1383 w 1660"/>
              <a:gd name="T119" fmla="*/ 1630 h 2006"/>
              <a:gd name="T120" fmla="*/ 1334 w 1660"/>
              <a:gd name="T121" fmla="*/ 1616 h 2006"/>
              <a:gd name="T122" fmla="*/ 446 w 1660"/>
              <a:gd name="T123" fmla="*/ 1311 h 20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660" h="2006">
                <a:moveTo>
                  <a:pt x="705" y="1634"/>
                </a:moveTo>
                <a:lnTo>
                  <a:pt x="705" y="1634"/>
                </a:lnTo>
                <a:lnTo>
                  <a:pt x="717" y="1642"/>
                </a:lnTo>
                <a:lnTo>
                  <a:pt x="730" y="1649"/>
                </a:lnTo>
                <a:lnTo>
                  <a:pt x="753" y="1658"/>
                </a:lnTo>
                <a:lnTo>
                  <a:pt x="772" y="1664"/>
                </a:lnTo>
                <a:lnTo>
                  <a:pt x="780" y="1667"/>
                </a:lnTo>
                <a:lnTo>
                  <a:pt x="780" y="1667"/>
                </a:lnTo>
                <a:lnTo>
                  <a:pt x="782" y="1667"/>
                </a:lnTo>
                <a:lnTo>
                  <a:pt x="782" y="1667"/>
                </a:lnTo>
                <a:lnTo>
                  <a:pt x="780" y="1667"/>
                </a:lnTo>
                <a:lnTo>
                  <a:pt x="780" y="1667"/>
                </a:lnTo>
                <a:lnTo>
                  <a:pt x="778" y="1669"/>
                </a:lnTo>
                <a:lnTo>
                  <a:pt x="774" y="1673"/>
                </a:lnTo>
                <a:lnTo>
                  <a:pt x="769" y="1679"/>
                </a:lnTo>
                <a:lnTo>
                  <a:pt x="769" y="1679"/>
                </a:lnTo>
                <a:lnTo>
                  <a:pt x="763" y="1681"/>
                </a:lnTo>
                <a:lnTo>
                  <a:pt x="750" y="1685"/>
                </a:lnTo>
                <a:lnTo>
                  <a:pt x="732" y="1689"/>
                </a:lnTo>
                <a:lnTo>
                  <a:pt x="717" y="1695"/>
                </a:lnTo>
                <a:lnTo>
                  <a:pt x="717" y="1695"/>
                </a:lnTo>
                <a:lnTo>
                  <a:pt x="705" y="1700"/>
                </a:lnTo>
                <a:lnTo>
                  <a:pt x="695" y="1702"/>
                </a:lnTo>
                <a:lnTo>
                  <a:pt x="692" y="1705"/>
                </a:lnTo>
                <a:lnTo>
                  <a:pt x="690" y="1707"/>
                </a:lnTo>
                <a:lnTo>
                  <a:pt x="692" y="1712"/>
                </a:lnTo>
                <a:lnTo>
                  <a:pt x="695" y="1717"/>
                </a:lnTo>
                <a:lnTo>
                  <a:pt x="695" y="1717"/>
                </a:lnTo>
                <a:lnTo>
                  <a:pt x="705" y="1728"/>
                </a:lnTo>
                <a:lnTo>
                  <a:pt x="714" y="1737"/>
                </a:lnTo>
                <a:lnTo>
                  <a:pt x="719" y="1741"/>
                </a:lnTo>
                <a:lnTo>
                  <a:pt x="724" y="1743"/>
                </a:lnTo>
                <a:lnTo>
                  <a:pt x="730" y="1744"/>
                </a:lnTo>
                <a:lnTo>
                  <a:pt x="737" y="1746"/>
                </a:lnTo>
                <a:lnTo>
                  <a:pt x="737" y="1746"/>
                </a:lnTo>
                <a:lnTo>
                  <a:pt x="753" y="1748"/>
                </a:lnTo>
                <a:lnTo>
                  <a:pt x="768" y="1752"/>
                </a:lnTo>
                <a:lnTo>
                  <a:pt x="780" y="1755"/>
                </a:lnTo>
                <a:lnTo>
                  <a:pt x="783" y="1757"/>
                </a:lnTo>
                <a:lnTo>
                  <a:pt x="784" y="1759"/>
                </a:lnTo>
                <a:lnTo>
                  <a:pt x="784" y="1759"/>
                </a:lnTo>
                <a:lnTo>
                  <a:pt x="784" y="1762"/>
                </a:lnTo>
                <a:lnTo>
                  <a:pt x="783" y="1764"/>
                </a:lnTo>
                <a:lnTo>
                  <a:pt x="782" y="1765"/>
                </a:lnTo>
                <a:lnTo>
                  <a:pt x="783" y="1767"/>
                </a:lnTo>
                <a:lnTo>
                  <a:pt x="788" y="1771"/>
                </a:lnTo>
                <a:lnTo>
                  <a:pt x="788" y="1771"/>
                </a:lnTo>
                <a:lnTo>
                  <a:pt x="796" y="1776"/>
                </a:lnTo>
                <a:lnTo>
                  <a:pt x="806" y="1781"/>
                </a:lnTo>
                <a:lnTo>
                  <a:pt x="816" y="1784"/>
                </a:lnTo>
                <a:lnTo>
                  <a:pt x="816" y="1784"/>
                </a:lnTo>
                <a:lnTo>
                  <a:pt x="820" y="1784"/>
                </a:lnTo>
                <a:lnTo>
                  <a:pt x="826" y="1784"/>
                </a:lnTo>
                <a:lnTo>
                  <a:pt x="826" y="1784"/>
                </a:lnTo>
                <a:lnTo>
                  <a:pt x="829" y="1785"/>
                </a:lnTo>
                <a:lnTo>
                  <a:pt x="832" y="1785"/>
                </a:lnTo>
                <a:lnTo>
                  <a:pt x="838" y="1784"/>
                </a:lnTo>
                <a:lnTo>
                  <a:pt x="838" y="1784"/>
                </a:lnTo>
                <a:lnTo>
                  <a:pt x="846" y="1783"/>
                </a:lnTo>
                <a:lnTo>
                  <a:pt x="850" y="1781"/>
                </a:lnTo>
                <a:lnTo>
                  <a:pt x="853" y="1778"/>
                </a:lnTo>
                <a:lnTo>
                  <a:pt x="855" y="1771"/>
                </a:lnTo>
                <a:lnTo>
                  <a:pt x="855" y="1771"/>
                </a:lnTo>
                <a:lnTo>
                  <a:pt x="858" y="1752"/>
                </a:lnTo>
                <a:lnTo>
                  <a:pt x="858" y="1752"/>
                </a:lnTo>
                <a:lnTo>
                  <a:pt x="871" y="1757"/>
                </a:lnTo>
                <a:lnTo>
                  <a:pt x="882" y="1759"/>
                </a:lnTo>
                <a:lnTo>
                  <a:pt x="893" y="1762"/>
                </a:lnTo>
                <a:lnTo>
                  <a:pt x="893" y="1762"/>
                </a:lnTo>
                <a:lnTo>
                  <a:pt x="917" y="1764"/>
                </a:lnTo>
                <a:lnTo>
                  <a:pt x="930" y="1764"/>
                </a:lnTo>
                <a:lnTo>
                  <a:pt x="935" y="1764"/>
                </a:lnTo>
                <a:lnTo>
                  <a:pt x="937" y="1762"/>
                </a:lnTo>
                <a:lnTo>
                  <a:pt x="937" y="1762"/>
                </a:lnTo>
                <a:lnTo>
                  <a:pt x="942" y="1757"/>
                </a:lnTo>
                <a:lnTo>
                  <a:pt x="943" y="1750"/>
                </a:lnTo>
                <a:lnTo>
                  <a:pt x="945" y="1744"/>
                </a:lnTo>
                <a:lnTo>
                  <a:pt x="945" y="1739"/>
                </a:lnTo>
                <a:lnTo>
                  <a:pt x="945" y="1739"/>
                </a:lnTo>
                <a:lnTo>
                  <a:pt x="940" y="1727"/>
                </a:lnTo>
                <a:lnTo>
                  <a:pt x="938" y="1721"/>
                </a:lnTo>
                <a:lnTo>
                  <a:pt x="937" y="1717"/>
                </a:lnTo>
                <a:lnTo>
                  <a:pt x="937" y="1717"/>
                </a:lnTo>
                <a:lnTo>
                  <a:pt x="941" y="1705"/>
                </a:lnTo>
                <a:lnTo>
                  <a:pt x="941" y="1705"/>
                </a:lnTo>
                <a:lnTo>
                  <a:pt x="959" y="1706"/>
                </a:lnTo>
                <a:lnTo>
                  <a:pt x="973" y="1706"/>
                </a:lnTo>
                <a:lnTo>
                  <a:pt x="977" y="1705"/>
                </a:lnTo>
                <a:lnTo>
                  <a:pt x="979" y="1705"/>
                </a:lnTo>
                <a:lnTo>
                  <a:pt x="979" y="1705"/>
                </a:lnTo>
                <a:lnTo>
                  <a:pt x="976" y="1778"/>
                </a:lnTo>
                <a:lnTo>
                  <a:pt x="976" y="1778"/>
                </a:lnTo>
                <a:lnTo>
                  <a:pt x="967" y="1804"/>
                </a:lnTo>
                <a:lnTo>
                  <a:pt x="957" y="1832"/>
                </a:lnTo>
                <a:lnTo>
                  <a:pt x="957" y="1832"/>
                </a:lnTo>
                <a:lnTo>
                  <a:pt x="956" y="1836"/>
                </a:lnTo>
                <a:lnTo>
                  <a:pt x="953" y="1839"/>
                </a:lnTo>
                <a:lnTo>
                  <a:pt x="953" y="1843"/>
                </a:lnTo>
                <a:lnTo>
                  <a:pt x="953" y="1848"/>
                </a:lnTo>
                <a:lnTo>
                  <a:pt x="953" y="1848"/>
                </a:lnTo>
                <a:lnTo>
                  <a:pt x="956" y="1852"/>
                </a:lnTo>
                <a:lnTo>
                  <a:pt x="959" y="1854"/>
                </a:lnTo>
                <a:lnTo>
                  <a:pt x="961" y="1857"/>
                </a:lnTo>
                <a:lnTo>
                  <a:pt x="959" y="1860"/>
                </a:lnTo>
                <a:lnTo>
                  <a:pt x="959" y="1860"/>
                </a:lnTo>
                <a:lnTo>
                  <a:pt x="956" y="1871"/>
                </a:lnTo>
                <a:lnTo>
                  <a:pt x="941" y="1896"/>
                </a:lnTo>
                <a:lnTo>
                  <a:pt x="941" y="1896"/>
                </a:lnTo>
                <a:lnTo>
                  <a:pt x="927" y="1915"/>
                </a:lnTo>
                <a:lnTo>
                  <a:pt x="913" y="1934"/>
                </a:lnTo>
                <a:lnTo>
                  <a:pt x="906" y="1944"/>
                </a:lnTo>
                <a:lnTo>
                  <a:pt x="903" y="1953"/>
                </a:lnTo>
                <a:lnTo>
                  <a:pt x="900" y="1962"/>
                </a:lnTo>
                <a:lnTo>
                  <a:pt x="899" y="1969"/>
                </a:lnTo>
                <a:lnTo>
                  <a:pt x="899" y="1969"/>
                </a:lnTo>
                <a:lnTo>
                  <a:pt x="903" y="1981"/>
                </a:lnTo>
                <a:lnTo>
                  <a:pt x="905" y="1987"/>
                </a:lnTo>
                <a:lnTo>
                  <a:pt x="909" y="1992"/>
                </a:lnTo>
                <a:lnTo>
                  <a:pt x="913" y="1996"/>
                </a:lnTo>
                <a:lnTo>
                  <a:pt x="917" y="2000"/>
                </a:lnTo>
                <a:lnTo>
                  <a:pt x="922" y="2002"/>
                </a:lnTo>
                <a:lnTo>
                  <a:pt x="929" y="2004"/>
                </a:lnTo>
                <a:lnTo>
                  <a:pt x="929" y="2004"/>
                </a:lnTo>
                <a:lnTo>
                  <a:pt x="962" y="2006"/>
                </a:lnTo>
                <a:lnTo>
                  <a:pt x="980" y="2006"/>
                </a:lnTo>
                <a:lnTo>
                  <a:pt x="987" y="2005"/>
                </a:lnTo>
                <a:lnTo>
                  <a:pt x="992" y="2004"/>
                </a:lnTo>
                <a:lnTo>
                  <a:pt x="992" y="2004"/>
                </a:lnTo>
                <a:lnTo>
                  <a:pt x="1001" y="1999"/>
                </a:lnTo>
                <a:lnTo>
                  <a:pt x="1015" y="1989"/>
                </a:lnTo>
                <a:lnTo>
                  <a:pt x="1027" y="1978"/>
                </a:lnTo>
                <a:lnTo>
                  <a:pt x="1036" y="1969"/>
                </a:lnTo>
                <a:lnTo>
                  <a:pt x="1036" y="1969"/>
                </a:lnTo>
                <a:lnTo>
                  <a:pt x="1040" y="1965"/>
                </a:lnTo>
                <a:lnTo>
                  <a:pt x="1045" y="1963"/>
                </a:lnTo>
                <a:lnTo>
                  <a:pt x="1053" y="1958"/>
                </a:lnTo>
                <a:lnTo>
                  <a:pt x="1057" y="1955"/>
                </a:lnTo>
                <a:lnTo>
                  <a:pt x="1061" y="1953"/>
                </a:lnTo>
                <a:lnTo>
                  <a:pt x="1063" y="1949"/>
                </a:lnTo>
                <a:lnTo>
                  <a:pt x="1066" y="1943"/>
                </a:lnTo>
                <a:lnTo>
                  <a:pt x="1066" y="1943"/>
                </a:lnTo>
                <a:lnTo>
                  <a:pt x="1067" y="1932"/>
                </a:lnTo>
                <a:lnTo>
                  <a:pt x="1068" y="1921"/>
                </a:lnTo>
                <a:lnTo>
                  <a:pt x="1068" y="1902"/>
                </a:lnTo>
                <a:lnTo>
                  <a:pt x="1068" y="1902"/>
                </a:lnTo>
                <a:lnTo>
                  <a:pt x="1068" y="1874"/>
                </a:lnTo>
                <a:lnTo>
                  <a:pt x="1068" y="1854"/>
                </a:lnTo>
                <a:lnTo>
                  <a:pt x="1068" y="1836"/>
                </a:lnTo>
                <a:lnTo>
                  <a:pt x="1068" y="1836"/>
                </a:lnTo>
                <a:lnTo>
                  <a:pt x="1077" y="1843"/>
                </a:lnTo>
                <a:lnTo>
                  <a:pt x="1088" y="1853"/>
                </a:lnTo>
                <a:lnTo>
                  <a:pt x="1101" y="1863"/>
                </a:lnTo>
                <a:lnTo>
                  <a:pt x="1118" y="1875"/>
                </a:lnTo>
                <a:lnTo>
                  <a:pt x="1136" y="1887"/>
                </a:lnTo>
                <a:lnTo>
                  <a:pt x="1157" y="1899"/>
                </a:lnTo>
                <a:lnTo>
                  <a:pt x="1181" y="1908"/>
                </a:lnTo>
                <a:lnTo>
                  <a:pt x="1181" y="1908"/>
                </a:lnTo>
                <a:lnTo>
                  <a:pt x="1192" y="1912"/>
                </a:lnTo>
                <a:lnTo>
                  <a:pt x="1205" y="1915"/>
                </a:lnTo>
                <a:lnTo>
                  <a:pt x="1218" y="1916"/>
                </a:lnTo>
                <a:lnTo>
                  <a:pt x="1231" y="1917"/>
                </a:lnTo>
                <a:lnTo>
                  <a:pt x="1246" y="1917"/>
                </a:lnTo>
                <a:lnTo>
                  <a:pt x="1260" y="1916"/>
                </a:lnTo>
                <a:lnTo>
                  <a:pt x="1289" y="1912"/>
                </a:lnTo>
                <a:lnTo>
                  <a:pt x="1318" y="1905"/>
                </a:lnTo>
                <a:lnTo>
                  <a:pt x="1345" y="1896"/>
                </a:lnTo>
                <a:lnTo>
                  <a:pt x="1371" y="1885"/>
                </a:lnTo>
                <a:lnTo>
                  <a:pt x="1394" y="1873"/>
                </a:lnTo>
                <a:lnTo>
                  <a:pt x="1394" y="1873"/>
                </a:lnTo>
                <a:lnTo>
                  <a:pt x="1415" y="1859"/>
                </a:lnTo>
                <a:lnTo>
                  <a:pt x="1435" y="1843"/>
                </a:lnTo>
                <a:lnTo>
                  <a:pt x="1453" y="1826"/>
                </a:lnTo>
                <a:lnTo>
                  <a:pt x="1471" y="1807"/>
                </a:lnTo>
                <a:lnTo>
                  <a:pt x="1487" y="1789"/>
                </a:lnTo>
                <a:lnTo>
                  <a:pt x="1499" y="1770"/>
                </a:lnTo>
                <a:lnTo>
                  <a:pt x="1510" y="1754"/>
                </a:lnTo>
                <a:lnTo>
                  <a:pt x="1518" y="1739"/>
                </a:lnTo>
                <a:lnTo>
                  <a:pt x="1518" y="1739"/>
                </a:lnTo>
                <a:lnTo>
                  <a:pt x="1524" y="1726"/>
                </a:lnTo>
                <a:lnTo>
                  <a:pt x="1529" y="1713"/>
                </a:lnTo>
                <a:lnTo>
                  <a:pt x="1536" y="1690"/>
                </a:lnTo>
                <a:lnTo>
                  <a:pt x="1540" y="1673"/>
                </a:lnTo>
                <a:lnTo>
                  <a:pt x="1540" y="1667"/>
                </a:lnTo>
                <a:lnTo>
                  <a:pt x="1540" y="1667"/>
                </a:lnTo>
                <a:lnTo>
                  <a:pt x="1597" y="1665"/>
                </a:lnTo>
                <a:lnTo>
                  <a:pt x="1636" y="1663"/>
                </a:lnTo>
                <a:lnTo>
                  <a:pt x="1650" y="1662"/>
                </a:lnTo>
                <a:lnTo>
                  <a:pt x="1653" y="1660"/>
                </a:lnTo>
                <a:lnTo>
                  <a:pt x="1655" y="1660"/>
                </a:lnTo>
                <a:lnTo>
                  <a:pt x="1655" y="1660"/>
                </a:lnTo>
                <a:lnTo>
                  <a:pt x="1657" y="1657"/>
                </a:lnTo>
                <a:lnTo>
                  <a:pt x="1658" y="1654"/>
                </a:lnTo>
                <a:lnTo>
                  <a:pt x="1660" y="1652"/>
                </a:lnTo>
                <a:lnTo>
                  <a:pt x="1658" y="1647"/>
                </a:lnTo>
                <a:lnTo>
                  <a:pt x="1658" y="1647"/>
                </a:lnTo>
                <a:lnTo>
                  <a:pt x="1650" y="1627"/>
                </a:lnTo>
                <a:lnTo>
                  <a:pt x="1642" y="1612"/>
                </a:lnTo>
                <a:lnTo>
                  <a:pt x="1642" y="1612"/>
                </a:lnTo>
                <a:lnTo>
                  <a:pt x="1644" y="1611"/>
                </a:lnTo>
                <a:lnTo>
                  <a:pt x="1646" y="1610"/>
                </a:lnTo>
                <a:lnTo>
                  <a:pt x="1646" y="1609"/>
                </a:lnTo>
                <a:lnTo>
                  <a:pt x="1645" y="1606"/>
                </a:lnTo>
                <a:lnTo>
                  <a:pt x="1641" y="1605"/>
                </a:lnTo>
                <a:lnTo>
                  <a:pt x="1636" y="1602"/>
                </a:lnTo>
                <a:lnTo>
                  <a:pt x="1636" y="1602"/>
                </a:lnTo>
                <a:lnTo>
                  <a:pt x="1624" y="1600"/>
                </a:lnTo>
                <a:lnTo>
                  <a:pt x="1619" y="1600"/>
                </a:lnTo>
                <a:lnTo>
                  <a:pt x="1614" y="1601"/>
                </a:lnTo>
                <a:lnTo>
                  <a:pt x="1610" y="1602"/>
                </a:lnTo>
                <a:lnTo>
                  <a:pt x="1608" y="1604"/>
                </a:lnTo>
                <a:lnTo>
                  <a:pt x="1605" y="1606"/>
                </a:lnTo>
                <a:lnTo>
                  <a:pt x="1604" y="1609"/>
                </a:lnTo>
                <a:lnTo>
                  <a:pt x="1604" y="1609"/>
                </a:lnTo>
                <a:lnTo>
                  <a:pt x="1603" y="1615"/>
                </a:lnTo>
                <a:lnTo>
                  <a:pt x="1600" y="1618"/>
                </a:lnTo>
                <a:lnTo>
                  <a:pt x="1598" y="1622"/>
                </a:lnTo>
                <a:lnTo>
                  <a:pt x="1598" y="1622"/>
                </a:lnTo>
                <a:lnTo>
                  <a:pt x="1574" y="1615"/>
                </a:lnTo>
                <a:lnTo>
                  <a:pt x="1550" y="1606"/>
                </a:lnTo>
                <a:lnTo>
                  <a:pt x="1550" y="1606"/>
                </a:lnTo>
                <a:lnTo>
                  <a:pt x="1550" y="1605"/>
                </a:lnTo>
                <a:lnTo>
                  <a:pt x="1550" y="1602"/>
                </a:lnTo>
                <a:lnTo>
                  <a:pt x="1550" y="1594"/>
                </a:lnTo>
                <a:lnTo>
                  <a:pt x="1551" y="1584"/>
                </a:lnTo>
                <a:lnTo>
                  <a:pt x="1550" y="1574"/>
                </a:lnTo>
                <a:lnTo>
                  <a:pt x="1550" y="1574"/>
                </a:lnTo>
                <a:lnTo>
                  <a:pt x="1544" y="1517"/>
                </a:lnTo>
                <a:lnTo>
                  <a:pt x="1544" y="1517"/>
                </a:lnTo>
                <a:lnTo>
                  <a:pt x="1545" y="1517"/>
                </a:lnTo>
                <a:lnTo>
                  <a:pt x="1548" y="1518"/>
                </a:lnTo>
                <a:lnTo>
                  <a:pt x="1550" y="1518"/>
                </a:lnTo>
                <a:lnTo>
                  <a:pt x="1552" y="1517"/>
                </a:lnTo>
                <a:lnTo>
                  <a:pt x="1552" y="1515"/>
                </a:lnTo>
                <a:lnTo>
                  <a:pt x="1553" y="1510"/>
                </a:lnTo>
                <a:lnTo>
                  <a:pt x="1553" y="1510"/>
                </a:lnTo>
                <a:lnTo>
                  <a:pt x="1553" y="1506"/>
                </a:lnTo>
                <a:lnTo>
                  <a:pt x="1555" y="1505"/>
                </a:lnTo>
                <a:lnTo>
                  <a:pt x="1555" y="1501"/>
                </a:lnTo>
                <a:lnTo>
                  <a:pt x="1552" y="1496"/>
                </a:lnTo>
                <a:lnTo>
                  <a:pt x="1544" y="1481"/>
                </a:lnTo>
                <a:lnTo>
                  <a:pt x="1544" y="1481"/>
                </a:lnTo>
                <a:lnTo>
                  <a:pt x="1526" y="1458"/>
                </a:lnTo>
                <a:lnTo>
                  <a:pt x="1505" y="1432"/>
                </a:lnTo>
                <a:lnTo>
                  <a:pt x="1483" y="1407"/>
                </a:lnTo>
                <a:lnTo>
                  <a:pt x="1467" y="1389"/>
                </a:lnTo>
                <a:lnTo>
                  <a:pt x="1467" y="1389"/>
                </a:lnTo>
                <a:lnTo>
                  <a:pt x="1456" y="1379"/>
                </a:lnTo>
                <a:lnTo>
                  <a:pt x="1445" y="1370"/>
                </a:lnTo>
                <a:lnTo>
                  <a:pt x="1435" y="1364"/>
                </a:lnTo>
                <a:lnTo>
                  <a:pt x="1435" y="1364"/>
                </a:lnTo>
                <a:lnTo>
                  <a:pt x="1441" y="1348"/>
                </a:lnTo>
                <a:lnTo>
                  <a:pt x="1447" y="1336"/>
                </a:lnTo>
                <a:lnTo>
                  <a:pt x="1450" y="1331"/>
                </a:lnTo>
                <a:lnTo>
                  <a:pt x="1451" y="1328"/>
                </a:lnTo>
                <a:lnTo>
                  <a:pt x="1451" y="1328"/>
                </a:lnTo>
                <a:lnTo>
                  <a:pt x="1462" y="1321"/>
                </a:lnTo>
                <a:lnTo>
                  <a:pt x="1467" y="1317"/>
                </a:lnTo>
                <a:lnTo>
                  <a:pt x="1471" y="1314"/>
                </a:lnTo>
                <a:lnTo>
                  <a:pt x="1471" y="1314"/>
                </a:lnTo>
                <a:lnTo>
                  <a:pt x="1472" y="1309"/>
                </a:lnTo>
                <a:lnTo>
                  <a:pt x="1472" y="1305"/>
                </a:lnTo>
                <a:lnTo>
                  <a:pt x="1471" y="1300"/>
                </a:lnTo>
                <a:lnTo>
                  <a:pt x="1469" y="1299"/>
                </a:lnTo>
                <a:lnTo>
                  <a:pt x="1467" y="1298"/>
                </a:lnTo>
                <a:lnTo>
                  <a:pt x="1467" y="1298"/>
                </a:lnTo>
                <a:lnTo>
                  <a:pt x="1461" y="1295"/>
                </a:lnTo>
                <a:lnTo>
                  <a:pt x="1451" y="1294"/>
                </a:lnTo>
                <a:lnTo>
                  <a:pt x="1442" y="1293"/>
                </a:lnTo>
                <a:lnTo>
                  <a:pt x="1435" y="1290"/>
                </a:lnTo>
                <a:lnTo>
                  <a:pt x="1435" y="1290"/>
                </a:lnTo>
                <a:lnTo>
                  <a:pt x="1434" y="1289"/>
                </a:lnTo>
                <a:lnTo>
                  <a:pt x="1432" y="1288"/>
                </a:lnTo>
                <a:lnTo>
                  <a:pt x="1430" y="1285"/>
                </a:lnTo>
                <a:lnTo>
                  <a:pt x="1429" y="1284"/>
                </a:lnTo>
                <a:lnTo>
                  <a:pt x="1425" y="1283"/>
                </a:lnTo>
                <a:lnTo>
                  <a:pt x="1410" y="1281"/>
                </a:lnTo>
                <a:lnTo>
                  <a:pt x="1410" y="1281"/>
                </a:lnTo>
                <a:lnTo>
                  <a:pt x="1397" y="1281"/>
                </a:lnTo>
                <a:lnTo>
                  <a:pt x="1392" y="1283"/>
                </a:lnTo>
                <a:lnTo>
                  <a:pt x="1387" y="1284"/>
                </a:lnTo>
                <a:lnTo>
                  <a:pt x="1372" y="1284"/>
                </a:lnTo>
                <a:lnTo>
                  <a:pt x="1372" y="1284"/>
                </a:lnTo>
                <a:lnTo>
                  <a:pt x="1318" y="1280"/>
                </a:lnTo>
                <a:lnTo>
                  <a:pt x="1279" y="1278"/>
                </a:lnTo>
                <a:lnTo>
                  <a:pt x="1279" y="1278"/>
                </a:lnTo>
                <a:lnTo>
                  <a:pt x="1271" y="1278"/>
                </a:lnTo>
                <a:lnTo>
                  <a:pt x="1261" y="1277"/>
                </a:lnTo>
                <a:lnTo>
                  <a:pt x="1243" y="1272"/>
                </a:lnTo>
                <a:lnTo>
                  <a:pt x="1243" y="1272"/>
                </a:lnTo>
                <a:lnTo>
                  <a:pt x="1239" y="1269"/>
                </a:lnTo>
                <a:lnTo>
                  <a:pt x="1235" y="1267"/>
                </a:lnTo>
                <a:lnTo>
                  <a:pt x="1232" y="1264"/>
                </a:lnTo>
                <a:lnTo>
                  <a:pt x="1227" y="1265"/>
                </a:lnTo>
                <a:lnTo>
                  <a:pt x="1227" y="1265"/>
                </a:lnTo>
                <a:lnTo>
                  <a:pt x="1216" y="1270"/>
                </a:lnTo>
                <a:lnTo>
                  <a:pt x="1211" y="1272"/>
                </a:lnTo>
                <a:lnTo>
                  <a:pt x="1209" y="1272"/>
                </a:lnTo>
                <a:lnTo>
                  <a:pt x="1209" y="1272"/>
                </a:lnTo>
                <a:lnTo>
                  <a:pt x="1206" y="1270"/>
                </a:lnTo>
                <a:lnTo>
                  <a:pt x="1205" y="1272"/>
                </a:lnTo>
                <a:lnTo>
                  <a:pt x="1203" y="1272"/>
                </a:lnTo>
                <a:lnTo>
                  <a:pt x="1203" y="1272"/>
                </a:lnTo>
                <a:lnTo>
                  <a:pt x="1209" y="1238"/>
                </a:lnTo>
                <a:lnTo>
                  <a:pt x="1214" y="1211"/>
                </a:lnTo>
                <a:lnTo>
                  <a:pt x="1215" y="1200"/>
                </a:lnTo>
                <a:lnTo>
                  <a:pt x="1215" y="1193"/>
                </a:lnTo>
                <a:lnTo>
                  <a:pt x="1215" y="1193"/>
                </a:lnTo>
                <a:lnTo>
                  <a:pt x="1213" y="1168"/>
                </a:lnTo>
                <a:lnTo>
                  <a:pt x="1206" y="1128"/>
                </a:lnTo>
                <a:lnTo>
                  <a:pt x="1198" y="1085"/>
                </a:lnTo>
                <a:lnTo>
                  <a:pt x="1189" y="1046"/>
                </a:lnTo>
                <a:lnTo>
                  <a:pt x="1189" y="1046"/>
                </a:lnTo>
                <a:lnTo>
                  <a:pt x="1185" y="1022"/>
                </a:lnTo>
                <a:lnTo>
                  <a:pt x="1179" y="990"/>
                </a:lnTo>
                <a:lnTo>
                  <a:pt x="1168" y="909"/>
                </a:lnTo>
                <a:lnTo>
                  <a:pt x="1158" y="832"/>
                </a:lnTo>
                <a:lnTo>
                  <a:pt x="1155" y="805"/>
                </a:lnTo>
                <a:lnTo>
                  <a:pt x="1151" y="791"/>
                </a:lnTo>
                <a:lnTo>
                  <a:pt x="1151" y="791"/>
                </a:lnTo>
                <a:lnTo>
                  <a:pt x="1147" y="770"/>
                </a:lnTo>
                <a:lnTo>
                  <a:pt x="1141" y="742"/>
                </a:lnTo>
                <a:lnTo>
                  <a:pt x="1136" y="727"/>
                </a:lnTo>
                <a:lnTo>
                  <a:pt x="1131" y="714"/>
                </a:lnTo>
                <a:lnTo>
                  <a:pt x="1124" y="703"/>
                </a:lnTo>
                <a:lnTo>
                  <a:pt x="1120" y="699"/>
                </a:lnTo>
                <a:lnTo>
                  <a:pt x="1116" y="695"/>
                </a:lnTo>
                <a:lnTo>
                  <a:pt x="1116" y="695"/>
                </a:lnTo>
                <a:lnTo>
                  <a:pt x="1088" y="678"/>
                </a:lnTo>
                <a:lnTo>
                  <a:pt x="1078" y="672"/>
                </a:lnTo>
                <a:lnTo>
                  <a:pt x="1072" y="667"/>
                </a:lnTo>
                <a:lnTo>
                  <a:pt x="1072" y="667"/>
                </a:lnTo>
                <a:lnTo>
                  <a:pt x="1067" y="659"/>
                </a:lnTo>
                <a:lnTo>
                  <a:pt x="1059" y="648"/>
                </a:lnTo>
                <a:lnTo>
                  <a:pt x="1052" y="638"/>
                </a:lnTo>
                <a:lnTo>
                  <a:pt x="1050" y="636"/>
                </a:lnTo>
                <a:lnTo>
                  <a:pt x="1046" y="635"/>
                </a:lnTo>
                <a:lnTo>
                  <a:pt x="1046" y="635"/>
                </a:lnTo>
                <a:lnTo>
                  <a:pt x="1040" y="637"/>
                </a:lnTo>
                <a:lnTo>
                  <a:pt x="1032" y="640"/>
                </a:lnTo>
                <a:lnTo>
                  <a:pt x="1024" y="645"/>
                </a:lnTo>
                <a:lnTo>
                  <a:pt x="1018" y="645"/>
                </a:lnTo>
                <a:lnTo>
                  <a:pt x="1018" y="645"/>
                </a:lnTo>
                <a:lnTo>
                  <a:pt x="1015" y="637"/>
                </a:lnTo>
                <a:lnTo>
                  <a:pt x="1011" y="625"/>
                </a:lnTo>
                <a:lnTo>
                  <a:pt x="1011" y="625"/>
                </a:lnTo>
                <a:lnTo>
                  <a:pt x="1010" y="619"/>
                </a:lnTo>
                <a:lnTo>
                  <a:pt x="1010" y="610"/>
                </a:lnTo>
                <a:lnTo>
                  <a:pt x="1011" y="594"/>
                </a:lnTo>
                <a:lnTo>
                  <a:pt x="1011" y="594"/>
                </a:lnTo>
                <a:lnTo>
                  <a:pt x="1013" y="584"/>
                </a:lnTo>
                <a:lnTo>
                  <a:pt x="1013" y="584"/>
                </a:lnTo>
                <a:lnTo>
                  <a:pt x="1084" y="571"/>
                </a:lnTo>
                <a:lnTo>
                  <a:pt x="1179" y="556"/>
                </a:lnTo>
                <a:lnTo>
                  <a:pt x="1230" y="548"/>
                </a:lnTo>
                <a:lnTo>
                  <a:pt x="1279" y="542"/>
                </a:lnTo>
                <a:lnTo>
                  <a:pt x="1325" y="537"/>
                </a:lnTo>
                <a:lnTo>
                  <a:pt x="1364" y="533"/>
                </a:lnTo>
                <a:lnTo>
                  <a:pt x="1364" y="533"/>
                </a:lnTo>
                <a:lnTo>
                  <a:pt x="1405" y="530"/>
                </a:lnTo>
                <a:lnTo>
                  <a:pt x="1444" y="526"/>
                </a:lnTo>
                <a:lnTo>
                  <a:pt x="1476" y="522"/>
                </a:lnTo>
                <a:lnTo>
                  <a:pt x="1504" y="517"/>
                </a:lnTo>
                <a:lnTo>
                  <a:pt x="1526" y="514"/>
                </a:lnTo>
                <a:lnTo>
                  <a:pt x="1542" y="510"/>
                </a:lnTo>
                <a:lnTo>
                  <a:pt x="1553" y="506"/>
                </a:lnTo>
                <a:lnTo>
                  <a:pt x="1557" y="505"/>
                </a:lnTo>
                <a:lnTo>
                  <a:pt x="1557" y="505"/>
                </a:lnTo>
                <a:lnTo>
                  <a:pt x="1557" y="500"/>
                </a:lnTo>
                <a:lnTo>
                  <a:pt x="1556" y="490"/>
                </a:lnTo>
                <a:lnTo>
                  <a:pt x="1550" y="459"/>
                </a:lnTo>
                <a:lnTo>
                  <a:pt x="1542" y="420"/>
                </a:lnTo>
                <a:lnTo>
                  <a:pt x="1535" y="379"/>
                </a:lnTo>
                <a:lnTo>
                  <a:pt x="1535" y="379"/>
                </a:lnTo>
                <a:lnTo>
                  <a:pt x="1530" y="336"/>
                </a:lnTo>
                <a:lnTo>
                  <a:pt x="1527" y="290"/>
                </a:lnTo>
                <a:lnTo>
                  <a:pt x="1525" y="241"/>
                </a:lnTo>
                <a:lnTo>
                  <a:pt x="1525" y="241"/>
                </a:lnTo>
                <a:lnTo>
                  <a:pt x="1492" y="222"/>
                </a:lnTo>
                <a:lnTo>
                  <a:pt x="1416" y="180"/>
                </a:lnTo>
                <a:lnTo>
                  <a:pt x="1372" y="157"/>
                </a:lnTo>
                <a:lnTo>
                  <a:pt x="1330" y="135"/>
                </a:lnTo>
                <a:lnTo>
                  <a:pt x="1293" y="118"/>
                </a:lnTo>
                <a:lnTo>
                  <a:pt x="1278" y="111"/>
                </a:lnTo>
                <a:lnTo>
                  <a:pt x="1266" y="108"/>
                </a:lnTo>
                <a:lnTo>
                  <a:pt x="1266" y="108"/>
                </a:lnTo>
                <a:lnTo>
                  <a:pt x="1190" y="84"/>
                </a:lnTo>
                <a:lnTo>
                  <a:pt x="1079" y="50"/>
                </a:lnTo>
                <a:lnTo>
                  <a:pt x="974" y="16"/>
                </a:lnTo>
                <a:lnTo>
                  <a:pt x="937" y="5"/>
                </a:lnTo>
                <a:lnTo>
                  <a:pt x="919" y="0"/>
                </a:lnTo>
                <a:lnTo>
                  <a:pt x="919" y="0"/>
                </a:lnTo>
                <a:lnTo>
                  <a:pt x="911" y="0"/>
                </a:lnTo>
                <a:lnTo>
                  <a:pt x="899" y="0"/>
                </a:lnTo>
                <a:lnTo>
                  <a:pt x="862" y="4"/>
                </a:lnTo>
                <a:lnTo>
                  <a:pt x="753" y="19"/>
                </a:lnTo>
                <a:lnTo>
                  <a:pt x="695" y="27"/>
                </a:lnTo>
                <a:lnTo>
                  <a:pt x="641" y="36"/>
                </a:lnTo>
                <a:lnTo>
                  <a:pt x="596" y="43"/>
                </a:lnTo>
                <a:lnTo>
                  <a:pt x="569" y="50"/>
                </a:lnTo>
                <a:lnTo>
                  <a:pt x="569" y="50"/>
                </a:lnTo>
                <a:lnTo>
                  <a:pt x="547" y="58"/>
                </a:lnTo>
                <a:lnTo>
                  <a:pt x="515" y="72"/>
                </a:lnTo>
                <a:lnTo>
                  <a:pt x="436" y="106"/>
                </a:lnTo>
                <a:lnTo>
                  <a:pt x="333" y="155"/>
                </a:lnTo>
                <a:lnTo>
                  <a:pt x="333" y="155"/>
                </a:lnTo>
                <a:lnTo>
                  <a:pt x="336" y="171"/>
                </a:lnTo>
                <a:lnTo>
                  <a:pt x="340" y="210"/>
                </a:lnTo>
                <a:lnTo>
                  <a:pt x="341" y="235"/>
                </a:lnTo>
                <a:lnTo>
                  <a:pt x="341" y="259"/>
                </a:lnTo>
                <a:lnTo>
                  <a:pt x="340" y="284"/>
                </a:lnTo>
                <a:lnTo>
                  <a:pt x="337" y="306"/>
                </a:lnTo>
                <a:lnTo>
                  <a:pt x="337" y="306"/>
                </a:lnTo>
                <a:lnTo>
                  <a:pt x="324" y="371"/>
                </a:lnTo>
                <a:lnTo>
                  <a:pt x="320" y="394"/>
                </a:lnTo>
                <a:lnTo>
                  <a:pt x="320" y="394"/>
                </a:lnTo>
                <a:lnTo>
                  <a:pt x="378" y="408"/>
                </a:lnTo>
                <a:lnTo>
                  <a:pt x="511" y="441"/>
                </a:lnTo>
                <a:lnTo>
                  <a:pt x="664" y="479"/>
                </a:lnTo>
                <a:lnTo>
                  <a:pt x="730" y="496"/>
                </a:lnTo>
                <a:lnTo>
                  <a:pt x="778" y="511"/>
                </a:lnTo>
                <a:lnTo>
                  <a:pt x="778" y="511"/>
                </a:lnTo>
                <a:lnTo>
                  <a:pt x="810" y="522"/>
                </a:lnTo>
                <a:lnTo>
                  <a:pt x="810" y="522"/>
                </a:lnTo>
                <a:lnTo>
                  <a:pt x="809" y="532"/>
                </a:lnTo>
                <a:lnTo>
                  <a:pt x="808" y="536"/>
                </a:lnTo>
                <a:lnTo>
                  <a:pt x="808" y="536"/>
                </a:lnTo>
                <a:lnTo>
                  <a:pt x="799" y="548"/>
                </a:lnTo>
                <a:lnTo>
                  <a:pt x="795" y="557"/>
                </a:lnTo>
                <a:lnTo>
                  <a:pt x="794" y="559"/>
                </a:lnTo>
                <a:lnTo>
                  <a:pt x="794" y="562"/>
                </a:lnTo>
                <a:lnTo>
                  <a:pt x="794" y="562"/>
                </a:lnTo>
                <a:lnTo>
                  <a:pt x="800" y="574"/>
                </a:lnTo>
                <a:lnTo>
                  <a:pt x="700" y="821"/>
                </a:lnTo>
                <a:lnTo>
                  <a:pt x="700" y="821"/>
                </a:lnTo>
                <a:lnTo>
                  <a:pt x="696" y="821"/>
                </a:lnTo>
                <a:lnTo>
                  <a:pt x="696" y="821"/>
                </a:lnTo>
                <a:lnTo>
                  <a:pt x="690" y="822"/>
                </a:lnTo>
                <a:lnTo>
                  <a:pt x="685" y="822"/>
                </a:lnTo>
                <a:lnTo>
                  <a:pt x="680" y="826"/>
                </a:lnTo>
                <a:lnTo>
                  <a:pt x="677" y="831"/>
                </a:lnTo>
                <a:lnTo>
                  <a:pt x="677" y="831"/>
                </a:lnTo>
                <a:lnTo>
                  <a:pt x="673" y="837"/>
                </a:lnTo>
                <a:lnTo>
                  <a:pt x="671" y="841"/>
                </a:lnTo>
                <a:lnTo>
                  <a:pt x="668" y="845"/>
                </a:lnTo>
                <a:lnTo>
                  <a:pt x="667" y="851"/>
                </a:lnTo>
                <a:lnTo>
                  <a:pt x="667" y="851"/>
                </a:lnTo>
                <a:lnTo>
                  <a:pt x="667" y="857"/>
                </a:lnTo>
                <a:lnTo>
                  <a:pt x="667" y="858"/>
                </a:lnTo>
                <a:lnTo>
                  <a:pt x="667" y="861"/>
                </a:lnTo>
                <a:lnTo>
                  <a:pt x="667" y="870"/>
                </a:lnTo>
                <a:lnTo>
                  <a:pt x="682" y="885"/>
                </a:lnTo>
                <a:lnTo>
                  <a:pt x="696" y="905"/>
                </a:lnTo>
                <a:lnTo>
                  <a:pt x="696" y="905"/>
                </a:lnTo>
                <a:lnTo>
                  <a:pt x="704" y="907"/>
                </a:lnTo>
                <a:lnTo>
                  <a:pt x="721" y="915"/>
                </a:lnTo>
                <a:lnTo>
                  <a:pt x="721" y="915"/>
                </a:lnTo>
                <a:lnTo>
                  <a:pt x="721" y="915"/>
                </a:lnTo>
                <a:lnTo>
                  <a:pt x="721" y="915"/>
                </a:lnTo>
                <a:lnTo>
                  <a:pt x="669" y="919"/>
                </a:lnTo>
                <a:lnTo>
                  <a:pt x="669" y="919"/>
                </a:lnTo>
                <a:lnTo>
                  <a:pt x="662" y="922"/>
                </a:lnTo>
                <a:lnTo>
                  <a:pt x="653" y="924"/>
                </a:lnTo>
                <a:lnTo>
                  <a:pt x="645" y="925"/>
                </a:lnTo>
                <a:lnTo>
                  <a:pt x="645" y="925"/>
                </a:lnTo>
                <a:lnTo>
                  <a:pt x="622" y="924"/>
                </a:lnTo>
                <a:lnTo>
                  <a:pt x="612" y="922"/>
                </a:lnTo>
                <a:lnTo>
                  <a:pt x="606" y="921"/>
                </a:lnTo>
                <a:lnTo>
                  <a:pt x="606" y="921"/>
                </a:lnTo>
                <a:lnTo>
                  <a:pt x="601" y="921"/>
                </a:lnTo>
                <a:lnTo>
                  <a:pt x="598" y="921"/>
                </a:lnTo>
                <a:lnTo>
                  <a:pt x="593" y="922"/>
                </a:lnTo>
                <a:lnTo>
                  <a:pt x="590" y="921"/>
                </a:lnTo>
                <a:lnTo>
                  <a:pt x="590" y="921"/>
                </a:lnTo>
                <a:lnTo>
                  <a:pt x="587" y="922"/>
                </a:lnTo>
                <a:lnTo>
                  <a:pt x="579" y="925"/>
                </a:lnTo>
                <a:lnTo>
                  <a:pt x="564" y="931"/>
                </a:lnTo>
                <a:lnTo>
                  <a:pt x="564" y="931"/>
                </a:lnTo>
                <a:lnTo>
                  <a:pt x="559" y="932"/>
                </a:lnTo>
                <a:lnTo>
                  <a:pt x="556" y="933"/>
                </a:lnTo>
                <a:lnTo>
                  <a:pt x="553" y="935"/>
                </a:lnTo>
                <a:lnTo>
                  <a:pt x="552" y="936"/>
                </a:lnTo>
                <a:lnTo>
                  <a:pt x="552" y="937"/>
                </a:lnTo>
                <a:lnTo>
                  <a:pt x="552" y="937"/>
                </a:lnTo>
                <a:lnTo>
                  <a:pt x="553" y="942"/>
                </a:lnTo>
                <a:lnTo>
                  <a:pt x="556" y="946"/>
                </a:lnTo>
                <a:lnTo>
                  <a:pt x="558" y="951"/>
                </a:lnTo>
                <a:lnTo>
                  <a:pt x="558" y="951"/>
                </a:lnTo>
                <a:lnTo>
                  <a:pt x="557" y="951"/>
                </a:lnTo>
                <a:lnTo>
                  <a:pt x="556" y="952"/>
                </a:lnTo>
                <a:lnTo>
                  <a:pt x="552" y="957"/>
                </a:lnTo>
                <a:lnTo>
                  <a:pt x="552" y="957"/>
                </a:lnTo>
                <a:lnTo>
                  <a:pt x="551" y="959"/>
                </a:lnTo>
                <a:lnTo>
                  <a:pt x="550" y="965"/>
                </a:lnTo>
                <a:lnTo>
                  <a:pt x="548" y="979"/>
                </a:lnTo>
                <a:lnTo>
                  <a:pt x="548" y="979"/>
                </a:lnTo>
                <a:lnTo>
                  <a:pt x="550" y="986"/>
                </a:lnTo>
                <a:lnTo>
                  <a:pt x="552" y="993"/>
                </a:lnTo>
                <a:lnTo>
                  <a:pt x="554" y="1001"/>
                </a:lnTo>
                <a:lnTo>
                  <a:pt x="554" y="1001"/>
                </a:lnTo>
                <a:lnTo>
                  <a:pt x="554" y="1001"/>
                </a:lnTo>
                <a:lnTo>
                  <a:pt x="554" y="1003"/>
                </a:lnTo>
                <a:lnTo>
                  <a:pt x="553" y="1007"/>
                </a:lnTo>
                <a:lnTo>
                  <a:pt x="552" y="1017"/>
                </a:lnTo>
                <a:lnTo>
                  <a:pt x="552" y="1017"/>
                </a:lnTo>
                <a:lnTo>
                  <a:pt x="552" y="1025"/>
                </a:lnTo>
                <a:lnTo>
                  <a:pt x="553" y="1035"/>
                </a:lnTo>
                <a:lnTo>
                  <a:pt x="559" y="1056"/>
                </a:lnTo>
                <a:lnTo>
                  <a:pt x="568" y="1080"/>
                </a:lnTo>
                <a:lnTo>
                  <a:pt x="552" y="1122"/>
                </a:lnTo>
                <a:lnTo>
                  <a:pt x="552" y="1122"/>
                </a:lnTo>
                <a:lnTo>
                  <a:pt x="547" y="1125"/>
                </a:lnTo>
                <a:lnTo>
                  <a:pt x="542" y="1128"/>
                </a:lnTo>
                <a:lnTo>
                  <a:pt x="540" y="1132"/>
                </a:lnTo>
                <a:lnTo>
                  <a:pt x="540" y="1132"/>
                </a:lnTo>
                <a:lnTo>
                  <a:pt x="535" y="1137"/>
                </a:lnTo>
                <a:lnTo>
                  <a:pt x="533" y="1138"/>
                </a:lnTo>
                <a:lnTo>
                  <a:pt x="532" y="1141"/>
                </a:lnTo>
                <a:lnTo>
                  <a:pt x="532" y="1141"/>
                </a:lnTo>
                <a:lnTo>
                  <a:pt x="533" y="1143"/>
                </a:lnTo>
                <a:lnTo>
                  <a:pt x="535" y="1146"/>
                </a:lnTo>
                <a:lnTo>
                  <a:pt x="536" y="1147"/>
                </a:lnTo>
                <a:lnTo>
                  <a:pt x="536" y="1147"/>
                </a:lnTo>
                <a:lnTo>
                  <a:pt x="536" y="1154"/>
                </a:lnTo>
                <a:lnTo>
                  <a:pt x="535" y="1159"/>
                </a:lnTo>
                <a:lnTo>
                  <a:pt x="532" y="1163"/>
                </a:lnTo>
                <a:lnTo>
                  <a:pt x="532" y="1163"/>
                </a:lnTo>
                <a:lnTo>
                  <a:pt x="531" y="1167"/>
                </a:lnTo>
                <a:lnTo>
                  <a:pt x="530" y="1169"/>
                </a:lnTo>
                <a:lnTo>
                  <a:pt x="530" y="1173"/>
                </a:lnTo>
                <a:lnTo>
                  <a:pt x="530" y="1173"/>
                </a:lnTo>
                <a:lnTo>
                  <a:pt x="519" y="1194"/>
                </a:lnTo>
                <a:lnTo>
                  <a:pt x="508" y="1217"/>
                </a:lnTo>
                <a:lnTo>
                  <a:pt x="508" y="1217"/>
                </a:lnTo>
                <a:lnTo>
                  <a:pt x="501" y="1201"/>
                </a:lnTo>
                <a:lnTo>
                  <a:pt x="501" y="1201"/>
                </a:lnTo>
                <a:lnTo>
                  <a:pt x="501" y="1195"/>
                </a:lnTo>
                <a:lnTo>
                  <a:pt x="504" y="1181"/>
                </a:lnTo>
                <a:lnTo>
                  <a:pt x="512" y="1141"/>
                </a:lnTo>
                <a:lnTo>
                  <a:pt x="522" y="1100"/>
                </a:lnTo>
                <a:lnTo>
                  <a:pt x="526" y="1078"/>
                </a:lnTo>
                <a:lnTo>
                  <a:pt x="526" y="1078"/>
                </a:lnTo>
                <a:lnTo>
                  <a:pt x="527" y="1070"/>
                </a:lnTo>
                <a:lnTo>
                  <a:pt x="530" y="1064"/>
                </a:lnTo>
                <a:lnTo>
                  <a:pt x="531" y="1057"/>
                </a:lnTo>
                <a:lnTo>
                  <a:pt x="532" y="1046"/>
                </a:lnTo>
                <a:lnTo>
                  <a:pt x="532" y="1046"/>
                </a:lnTo>
                <a:lnTo>
                  <a:pt x="535" y="1016"/>
                </a:lnTo>
                <a:lnTo>
                  <a:pt x="535" y="1004"/>
                </a:lnTo>
                <a:lnTo>
                  <a:pt x="535" y="998"/>
                </a:lnTo>
                <a:lnTo>
                  <a:pt x="532" y="995"/>
                </a:lnTo>
                <a:lnTo>
                  <a:pt x="532" y="995"/>
                </a:lnTo>
                <a:lnTo>
                  <a:pt x="524" y="984"/>
                </a:lnTo>
                <a:lnTo>
                  <a:pt x="510" y="973"/>
                </a:lnTo>
                <a:lnTo>
                  <a:pt x="510" y="973"/>
                </a:lnTo>
                <a:lnTo>
                  <a:pt x="494" y="962"/>
                </a:lnTo>
                <a:lnTo>
                  <a:pt x="488" y="958"/>
                </a:lnTo>
                <a:lnTo>
                  <a:pt x="482" y="957"/>
                </a:lnTo>
                <a:lnTo>
                  <a:pt x="482" y="957"/>
                </a:lnTo>
                <a:lnTo>
                  <a:pt x="469" y="958"/>
                </a:lnTo>
                <a:lnTo>
                  <a:pt x="462" y="959"/>
                </a:lnTo>
                <a:lnTo>
                  <a:pt x="456" y="963"/>
                </a:lnTo>
                <a:lnTo>
                  <a:pt x="456" y="963"/>
                </a:lnTo>
                <a:lnTo>
                  <a:pt x="452" y="967"/>
                </a:lnTo>
                <a:lnTo>
                  <a:pt x="451" y="970"/>
                </a:lnTo>
                <a:lnTo>
                  <a:pt x="449" y="975"/>
                </a:lnTo>
                <a:lnTo>
                  <a:pt x="447" y="982"/>
                </a:lnTo>
                <a:lnTo>
                  <a:pt x="447" y="982"/>
                </a:lnTo>
                <a:lnTo>
                  <a:pt x="445" y="986"/>
                </a:lnTo>
                <a:lnTo>
                  <a:pt x="446" y="989"/>
                </a:lnTo>
                <a:lnTo>
                  <a:pt x="445" y="993"/>
                </a:lnTo>
                <a:lnTo>
                  <a:pt x="441" y="1001"/>
                </a:lnTo>
                <a:lnTo>
                  <a:pt x="441" y="1001"/>
                </a:lnTo>
                <a:lnTo>
                  <a:pt x="432" y="1014"/>
                </a:lnTo>
                <a:lnTo>
                  <a:pt x="425" y="1023"/>
                </a:lnTo>
                <a:lnTo>
                  <a:pt x="419" y="1032"/>
                </a:lnTo>
                <a:lnTo>
                  <a:pt x="415" y="1036"/>
                </a:lnTo>
                <a:lnTo>
                  <a:pt x="415" y="1036"/>
                </a:lnTo>
                <a:lnTo>
                  <a:pt x="412" y="1040"/>
                </a:lnTo>
                <a:lnTo>
                  <a:pt x="411" y="1042"/>
                </a:lnTo>
                <a:lnTo>
                  <a:pt x="410" y="1046"/>
                </a:lnTo>
                <a:lnTo>
                  <a:pt x="410" y="1046"/>
                </a:lnTo>
                <a:lnTo>
                  <a:pt x="409" y="1046"/>
                </a:lnTo>
                <a:lnTo>
                  <a:pt x="409" y="1046"/>
                </a:lnTo>
                <a:lnTo>
                  <a:pt x="375" y="1046"/>
                </a:lnTo>
                <a:lnTo>
                  <a:pt x="305" y="1047"/>
                </a:lnTo>
                <a:lnTo>
                  <a:pt x="236" y="1049"/>
                </a:lnTo>
                <a:lnTo>
                  <a:pt x="211" y="1051"/>
                </a:lnTo>
                <a:lnTo>
                  <a:pt x="201" y="1052"/>
                </a:lnTo>
                <a:lnTo>
                  <a:pt x="201" y="1052"/>
                </a:lnTo>
                <a:lnTo>
                  <a:pt x="194" y="1056"/>
                </a:lnTo>
                <a:lnTo>
                  <a:pt x="193" y="1058"/>
                </a:lnTo>
                <a:lnTo>
                  <a:pt x="191" y="1062"/>
                </a:lnTo>
                <a:lnTo>
                  <a:pt x="191" y="1062"/>
                </a:lnTo>
                <a:lnTo>
                  <a:pt x="193" y="1065"/>
                </a:lnTo>
                <a:lnTo>
                  <a:pt x="195" y="1069"/>
                </a:lnTo>
                <a:lnTo>
                  <a:pt x="198" y="1075"/>
                </a:lnTo>
                <a:lnTo>
                  <a:pt x="199" y="1079"/>
                </a:lnTo>
                <a:lnTo>
                  <a:pt x="198" y="1084"/>
                </a:lnTo>
                <a:lnTo>
                  <a:pt x="198" y="1084"/>
                </a:lnTo>
                <a:lnTo>
                  <a:pt x="196" y="1114"/>
                </a:lnTo>
                <a:lnTo>
                  <a:pt x="198" y="1165"/>
                </a:lnTo>
                <a:lnTo>
                  <a:pt x="200" y="1219"/>
                </a:lnTo>
                <a:lnTo>
                  <a:pt x="201" y="1238"/>
                </a:lnTo>
                <a:lnTo>
                  <a:pt x="203" y="1246"/>
                </a:lnTo>
                <a:lnTo>
                  <a:pt x="204" y="1249"/>
                </a:lnTo>
                <a:lnTo>
                  <a:pt x="204" y="1249"/>
                </a:lnTo>
                <a:lnTo>
                  <a:pt x="210" y="1259"/>
                </a:lnTo>
                <a:lnTo>
                  <a:pt x="215" y="1267"/>
                </a:lnTo>
                <a:lnTo>
                  <a:pt x="220" y="1270"/>
                </a:lnTo>
                <a:lnTo>
                  <a:pt x="224" y="1272"/>
                </a:lnTo>
                <a:lnTo>
                  <a:pt x="224" y="1272"/>
                </a:lnTo>
                <a:lnTo>
                  <a:pt x="256" y="1278"/>
                </a:lnTo>
                <a:lnTo>
                  <a:pt x="284" y="1284"/>
                </a:lnTo>
                <a:lnTo>
                  <a:pt x="288" y="1314"/>
                </a:lnTo>
                <a:lnTo>
                  <a:pt x="288" y="1314"/>
                </a:lnTo>
                <a:lnTo>
                  <a:pt x="272" y="1317"/>
                </a:lnTo>
                <a:lnTo>
                  <a:pt x="253" y="1323"/>
                </a:lnTo>
                <a:lnTo>
                  <a:pt x="231" y="1331"/>
                </a:lnTo>
                <a:lnTo>
                  <a:pt x="204" y="1341"/>
                </a:lnTo>
                <a:lnTo>
                  <a:pt x="175" y="1353"/>
                </a:lnTo>
                <a:lnTo>
                  <a:pt x="147" y="1369"/>
                </a:lnTo>
                <a:lnTo>
                  <a:pt x="119" y="1386"/>
                </a:lnTo>
                <a:lnTo>
                  <a:pt x="119" y="1386"/>
                </a:lnTo>
                <a:lnTo>
                  <a:pt x="105" y="1396"/>
                </a:lnTo>
                <a:lnTo>
                  <a:pt x="91" y="1407"/>
                </a:lnTo>
                <a:lnTo>
                  <a:pt x="79" y="1420"/>
                </a:lnTo>
                <a:lnTo>
                  <a:pt x="68" y="1435"/>
                </a:lnTo>
                <a:lnTo>
                  <a:pt x="57" y="1449"/>
                </a:lnTo>
                <a:lnTo>
                  <a:pt x="47" y="1465"/>
                </a:lnTo>
                <a:lnTo>
                  <a:pt x="38" y="1483"/>
                </a:lnTo>
                <a:lnTo>
                  <a:pt x="30" y="1500"/>
                </a:lnTo>
                <a:lnTo>
                  <a:pt x="23" y="1520"/>
                </a:lnTo>
                <a:lnTo>
                  <a:pt x="16" y="1539"/>
                </a:lnTo>
                <a:lnTo>
                  <a:pt x="11" y="1559"/>
                </a:lnTo>
                <a:lnTo>
                  <a:pt x="7" y="1581"/>
                </a:lnTo>
                <a:lnTo>
                  <a:pt x="4" y="1604"/>
                </a:lnTo>
                <a:lnTo>
                  <a:pt x="1" y="1626"/>
                </a:lnTo>
                <a:lnTo>
                  <a:pt x="0" y="1649"/>
                </a:lnTo>
                <a:lnTo>
                  <a:pt x="0" y="1673"/>
                </a:lnTo>
                <a:lnTo>
                  <a:pt x="0" y="1673"/>
                </a:lnTo>
                <a:lnTo>
                  <a:pt x="2" y="1696"/>
                </a:lnTo>
                <a:lnTo>
                  <a:pt x="6" y="1718"/>
                </a:lnTo>
                <a:lnTo>
                  <a:pt x="12" y="1741"/>
                </a:lnTo>
                <a:lnTo>
                  <a:pt x="21" y="1760"/>
                </a:lnTo>
                <a:lnTo>
                  <a:pt x="32" y="1780"/>
                </a:lnTo>
                <a:lnTo>
                  <a:pt x="44" y="1799"/>
                </a:lnTo>
                <a:lnTo>
                  <a:pt x="58" y="1815"/>
                </a:lnTo>
                <a:lnTo>
                  <a:pt x="74" y="1831"/>
                </a:lnTo>
                <a:lnTo>
                  <a:pt x="90" y="1846"/>
                </a:lnTo>
                <a:lnTo>
                  <a:pt x="107" y="1859"/>
                </a:lnTo>
                <a:lnTo>
                  <a:pt x="126" y="1871"/>
                </a:lnTo>
                <a:lnTo>
                  <a:pt x="146" y="1883"/>
                </a:lnTo>
                <a:lnTo>
                  <a:pt x="165" y="1892"/>
                </a:lnTo>
                <a:lnTo>
                  <a:pt x="185" y="1901"/>
                </a:lnTo>
                <a:lnTo>
                  <a:pt x="206" y="1908"/>
                </a:lnTo>
                <a:lnTo>
                  <a:pt x="226" y="1915"/>
                </a:lnTo>
                <a:lnTo>
                  <a:pt x="226" y="1915"/>
                </a:lnTo>
                <a:lnTo>
                  <a:pt x="247" y="1920"/>
                </a:lnTo>
                <a:lnTo>
                  <a:pt x="268" y="1921"/>
                </a:lnTo>
                <a:lnTo>
                  <a:pt x="289" y="1922"/>
                </a:lnTo>
                <a:lnTo>
                  <a:pt x="310" y="1921"/>
                </a:lnTo>
                <a:lnTo>
                  <a:pt x="331" y="1918"/>
                </a:lnTo>
                <a:lnTo>
                  <a:pt x="352" y="1915"/>
                </a:lnTo>
                <a:lnTo>
                  <a:pt x="372" y="1908"/>
                </a:lnTo>
                <a:lnTo>
                  <a:pt x="391" y="1902"/>
                </a:lnTo>
                <a:lnTo>
                  <a:pt x="410" y="1895"/>
                </a:lnTo>
                <a:lnTo>
                  <a:pt x="429" y="1887"/>
                </a:lnTo>
                <a:lnTo>
                  <a:pt x="446" y="1878"/>
                </a:lnTo>
                <a:lnTo>
                  <a:pt x="462" y="1869"/>
                </a:lnTo>
                <a:lnTo>
                  <a:pt x="477" y="1859"/>
                </a:lnTo>
                <a:lnTo>
                  <a:pt x="490" y="1849"/>
                </a:lnTo>
                <a:lnTo>
                  <a:pt x="503" y="1839"/>
                </a:lnTo>
                <a:lnTo>
                  <a:pt x="514" y="1828"/>
                </a:lnTo>
                <a:lnTo>
                  <a:pt x="514" y="1828"/>
                </a:lnTo>
                <a:lnTo>
                  <a:pt x="524" y="1818"/>
                </a:lnTo>
                <a:lnTo>
                  <a:pt x="532" y="1807"/>
                </a:lnTo>
                <a:lnTo>
                  <a:pt x="548" y="1786"/>
                </a:lnTo>
                <a:lnTo>
                  <a:pt x="561" y="1764"/>
                </a:lnTo>
                <a:lnTo>
                  <a:pt x="572" y="1743"/>
                </a:lnTo>
                <a:lnTo>
                  <a:pt x="580" y="1726"/>
                </a:lnTo>
                <a:lnTo>
                  <a:pt x="585" y="1711"/>
                </a:lnTo>
                <a:lnTo>
                  <a:pt x="590" y="1699"/>
                </a:lnTo>
                <a:lnTo>
                  <a:pt x="590" y="1699"/>
                </a:lnTo>
                <a:lnTo>
                  <a:pt x="594" y="1713"/>
                </a:lnTo>
                <a:lnTo>
                  <a:pt x="599" y="1723"/>
                </a:lnTo>
                <a:lnTo>
                  <a:pt x="600" y="1726"/>
                </a:lnTo>
                <a:lnTo>
                  <a:pt x="603" y="1727"/>
                </a:lnTo>
                <a:lnTo>
                  <a:pt x="603" y="1727"/>
                </a:lnTo>
                <a:lnTo>
                  <a:pt x="605" y="1725"/>
                </a:lnTo>
                <a:lnTo>
                  <a:pt x="608" y="1722"/>
                </a:lnTo>
                <a:lnTo>
                  <a:pt x="611" y="1712"/>
                </a:lnTo>
                <a:lnTo>
                  <a:pt x="615" y="1701"/>
                </a:lnTo>
                <a:lnTo>
                  <a:pt x="619" y="1689"/>
                </a:lnTo>
                <a:lnTo>
                  <a:pt x="619" y="1689"/>
                </a:lnTo>
                <a:lnTo>
                  <a:pt x="624" y="1669"/>
                </a:lnTo>
                <a:lnTo>
                  <a:pt x="629" y="1644"/>
                </a:lnTo>
                <a:lnTo>
                  <a:pt x="629" y="1644"/>
                </a:lnTo>
                <a:lnTo>
                  <a:pt x="630" y="1633"/>
                </a:lnTo>
                <a:lnTo>
                  <a:pt x="630" y="1618"/>
                </a:lnTo>
                <a:lnTo>
                  <a:pt x="630" y="1601"/>
                </a:lnTo>
                <a:lnTo>
                  <a:pt x="629" y="1581"/>
                </a:lnTo>
                <a:lnTo>
                  <a:pt x="627" y="1562"/>
                </a:lnTo>
                <a:lnTo>
                  <a:pt x="625" y="1543"/>
                </a:lnTo>
                <a:lnTo>
                  <a:pt x="620" y="1526"/>
                </a:lnTo>
                <a:lnTo>
                  <a:pt x="616" y="1510"/>
                </a:lnTo>
                <a:lnTo>
                  <a:pt x="616" y="1510"/>
                </a:lnTo>
                <a:lnTo>
                  <a:pt x="610" y="1497"/>
                </a:lnTo>
                <a:lnTo>
                  <a:pt x="603" y="1484"/>
                </a:lnTo>
                <a:lnTo>
                  <a:pt x="585" y="1458"/>
                </a:lnTo>
                <a:lnTo>
                  <a:pt x="567" y="1432"/>
                </a:lnTo>
                <a:lnTo>
                  <a:pt x="548" y="1405"/>
                </a:lnTo>
                <a:lnTo>
                  <a:pt x="548" y="1405"/>
                </a:lnTo>
                <a:lnTo>
                  <a:pt x="541" y="1393"/>
                </a:lnTo>
                <a:lnTo>
                  <a:pt x="532" y="1383"/>
                </a:lnTo>
                <a:lnTo>
                  <a:pt x="519" y="1367"/>
                </a:lnTo>
                <a:lnTo>
                  <a:pt x="509" y="1356"/>
                </a:lnTo>
                <a:lnTo>
                  <a:pt x="504" y="1352"/>
                </a:lnTo>
                <a:lnTo>
                  <a:pt x="504" y="1352"/>
                </a:lnTo>
                <a:lnTo>
                  <a:pt x="504" y="1344"/>
                </a:lnTo>
                <a:lnTo>
                  <a:pt x="508" y="1332"/>
                </a:lnTo>
                <a:lnTo>
                  <a:pt x="514" y="1306"/>
                </a:lnTo>
                <a:lnTo>
                  <a:pt x="514" y="1306"/>
                </a:lnTo>
                <a:lnTo>
                  <a:pt x="516" y="1300"/>
                </a:lnTo>
                <a:lnTo>
                  <a:pt x="517" y="1296"/>
                </a:lnTo>
                <a:lnTo>
                  <a:pt x="520" y="1294"/>
                </a:lnTo>
                <a:lnTo>
                  <a:pt x="520" y="1294"/>
                </a:lnTo>
                <a:lnTo>
                  <a:pt x="525" y="1298"/>
                </a:lnTo>
                <a:lnTo>
                  <a:pt x="537" y="1306"/>
                </a:lnTo>
                <a:lnTo>
                  <a:pt x="553" y="1322"/>
                </a:lnTo>
                <a:lnTo>
                  <a:pt x="573" y="1341"/>
                </a:lnTo>
                <a:lnTo>
                  <a:pt x="594" y="1362"/>
                </a:lnTo>
                <a:lnTo>
                  <a:pt x="612" y="1384"/>
                </a:lnTo>
                <a:lnTo>
                  <a:pt x="621" y="1395"/>
                </a:lnTo>
                <a:lnTo>
                  <a:pt x="629" y="1406"/>
                </a:lnTo>
                <a:lnTo>
                  <a:pt x="633" y="1417"/>
                </a:lnTo>
                <a:lnTo>
                  <a:pt x="638" y="1427"/>
                </a:lnTo>
                <a:lnTo>
                  <a:pt x="638" y="1427"/>
                </a:lnTo>
                <a:lnTo>
                  <a:pt x="645" y="1451"/>
                </a:lnTo>
                <a:lnTo>
                  <a:pt x="651" y="1479"/>
                </a:lnTo>
                <a:lnTo>
                  <a:pt x="664" y="1542"/>
                </a:lnTo>
                <a:lnTo>
                  <a:pt x="673" y="1573"/>
                </a:lnTo>
                <a:lnTo>
                  <a:pt x="682" y="1600"/>
                </a:lnTo>
                <a:lnTo>
                  <a:pt x="688" y="1611"/>
                </a:lnTo>
                <a:lnTo>
                  <a:pt x="693" y="1621"/>
                </a:lnTo>
                <a:lnTo>
                  <a:pt x="699" y="1628"/>
                </a:lnTo>
                <a:lnTo>
                  <a:pt x="705" y="1634"/>
                </a:lnTo>
                <a:lnTo>
                  <a:pt x="705" y="1634"/>
                </a:lnTo>
                <a:close/>
                <a:moveTo>
                  <a:pt x="813" y="589"/>
                </a:moveTo>
                <a:lnTo>
                  <a:pt x="814" y="590"/>
                </a:lnTo>
                <a:lnTo>
                  <a:pt x="814" y="590"/>
                </a:lnTo>
                <a:lnTo>
                  <a:pt x="814" y="591"/>
                </a:lnTo>
                <a:lnTo>
                  <a:pt x="816" y="596"/>
                </a:lnTo>
                <a:lnTo>
                  <a:pt x="816" y="596"/>
                </a:lnTo>
                <a:lnTo>
                  <a:pt x="822" y="603"/>
                </a:lnTo>
                <a:lnTo>
                  <a:pt x="831" y="612"/>
                </a:lnTo>
                <a:lnTo>
                  <a:pt x="836" y="619"/>
                </a:lnTo>
                <a:lnTo>
                  <a:pt x="840" y="624"/>
                </a:lnTo>
                <a:lnTo>
                  <a:pt x="842" y="630"/>
                </a:lnTo>
                <a:lnTo>
                  <a:pt x="842" y="635"/>
                </a:lnTo>
                <a:lnTo>
                  <a:pt x="842" y="635"/>
                </a:lnTo>
                <a:lnTo>
                  <a:pt x="840" y="645"/>
                </a:lnTo>
                <a:lnTo>
                  <a:pt x="837" y="654"/>
                </a:lnTo>
                <a:lnTo>
                  <a:pt x="836" y="662"/>
                </a:lnTo>
                <a:lnTo>
                  <a:pt x="837" y="666"/>
                </a:lnTo>
                <a:lnTo>
                  <a:pt x="838" y="667"/>
                </a:lnTo>
                <a:lnTo>
                  <a:pt x="838" y="667"/>
                </a:lnTo>
                <a:lnTo>
                  <a:pt x="845" y="668"/>
                </a:lnTo>
                <a:lnTo>
                  <a:pt x="851" y="669"/>
                </a:lnTo>
                <a:lnTo>
                  <a:pt x="858" y="670"/>
                </a:lnTo>
                <a:lnTo>
                  <a:pt x="858" y="670"/>
                </a:lnTo>
                <a:lnTo>
                  <a:pt x="858" y="674"/>
                </a:lnTo>
                <a:lnTo>
                  <a:pt x="859" y="685"/>
                </a:lnTo>
                <a:lnTo>
                  <a:pt x="862" y="691"/>
                </a:lnTo>
                <a:lnTo>
                  <a:pt x="863" y="698"/>
                </a:lnTo>
                <a:lnTo>
                  <a:pt x="867" y="704"/>
                </a:lnTo>
                <a:lnTo>
                  <a:pt x="871" y="709"/>
                </a:lnTo>
                <a:lnTo>
                  <a:pt x="871" y="709"/>
                </a:lnTo>
                <a:lnTo>
                  <a:pt x="876" y="711"/>
                </a:lnTo>
                <a:lnTo>
                  <a:pt x="882" y="712"/>
                </a:lnTo>
                <a:lnTo>
                  <a:pt x="887" y="712"/>
                </a:lnTo>
                <a:lnTo>
                  <a:pt x="893" y="711"/>
                </a:lnTo>
                <a:lnTo>
                  <a:pt x="901" y="709"/>
                </a:lnTo>
                <a:lnTo>
                  <a:pt x="906" y="709"/>
                </a:lnTo>
                <a:lnTo>
                  <a:pt x="906" y="709"/>
                </a:lnTo>
                <a:lnTo>
                  <a:pt x="916" y="722"/>
                </a:lnTo>
                <a:lnTo>
                  <a:pt x="925" y="737"/>
                </a:lnTo>
                <a:lnTo>
                  <a:pt x="925" y="737"/>
                </a:lnTo>
                <a:lnTo>
                  <a:pt x="919" y="745"/>
                </a:lnTo>
                <a:lnTo>
                  <a:pt x="914" y="752"/>
                </a:lnTo>
                <a:lnTo>
                  <a:pt x="913" y="756"/>
                </a:lnTo>
                <a:lnTo>
                  <a:pt x="913" y="756"/>
                </a:lnTo>
                <a:lnTo>
                  <a:pt x="914" y="764"/>
                </a:lnTo>
                <a:lnTo>
                  <a:pt x="915" y="775"/>
                </a:lnTo>
                <a:lnTo>
                  <a:pt x="915" y="775"/>
                </a:lnTo>
                <a:lnTo>
                  <a:pt x="915" y="778"/>
                </a:lnTo>
                <a:lnTo>
                  <a:pt x="913" y="782"/>
                </a:lnTo>
                <a:lnTo>
                  <a:pt x="904" y="790"/>
                </a:lnTo>
                <a:lnTo>
                  <a:pt x="887" y="806"/>
                </a:lnTo>
                <a:lnTo>
                  <a:pt x="887" y="806"/>
                </a:lnTo>
                <a:lnTo>
                  <a:pt x="872" y="819"/>
                </a:lnTo>
                <a:lnTo>
                  <a:pt x="855" y="832"/>
                </a:lnTo>
                <a:lnTo>
                  <a:pt x="855" y="832"/>
                </a:lnTo>
                <a:lnTo>
                  <a:pt x="840" y="848"/>
                </a:lnTo>
                <a:lnTo>
                  <a:pt x="831" y="857"/>
                </a:lnTo>
                <a:lnTo>
                  <a:pt x="826" y="861"/>
                </a:lnTo>
                <a:lnTo>
                  <a:pt x="826" y="861"/>
                </a:lnTo>
                <a:lnTo>
                  <a:pt x="811" y="868"/>
                </a:lnTo>
                <a:lnTo>
                  <a:pt x="801" y="873"/>
                </a:lnTo>
                <a:lnTo>
                  <a:pt x="794" y="877"/>
                </a:lnTo>
                <a:lnTo>
                  <a:pt x="794" y="877"/>
                </a:lnTo>
                <a:lnTo>
                  <a:pt x="783" y="885"/>
                </a:lnTo>
                <a:lnTo>
                  <a:pt x="783" y="885"/>
                </a:lnTo>
                <a:lnTo>
                  <a:pt x="767" y="880"/>
                </a:lnTo>
                <a:lnTo>
                  <a:pt x="762" y="878"/>
                </a:lnTo>
                <a:lnTo>
                  <a:pt x="761" y="875"/>
                </a:lnTo>
                <a:lnTo>
                  <a:pt x="761" y="875"/>
                </a:lnTo>
                <a:lnTo>
                  <a:pt x="759" y="872"/>
                </a:lnTo>
                <a:lnTo>
                  <a:pt x="757" y="866"/>
                </a:lnTo>
                <a:lnTo>
                  <a:pt x="748" y="848"/>
                </a:lnTo>
                <a:lnTo>
                  <a:pt x="743" y="840"/>
                </a:lnTo>
                <a:lnTo>
                  <a:pt x="737" y="833"/>
                </a:lnTo>
                <a:lnTo>
                  <a:pt x="731" y="828"/>
                </a:lnTo>
                <a:lnTo>
                  <a:pt x="729" y="826"/>
                </a:lnTo>
                <a:lnTo>
                  <a:pt x="726" y="826"/>
                </a:lnTo>
                <a:lnTo>
                  <a:pt x="726" y="826"/>
                </a:lnTo>
                <a:lnTo>
                  <a:pt x="721" y="826"/>
                </a:lnTo>
                <a:lnTo>
                  <a:pt x="716" y="825"/>
                </a:lnTo>
                <a:lnTo>
                  <a:pt x="813" y="589"/>
                </a:lnTo>
                <a:close/>
                <a:moveTo>
                  <a:pt x="915" y="959"/>
                </a:moveTo>
                <a:lnTo>
                  <a:pt x="915" y="959"/>
                </a:lnTo>
                <a:lnTo>
                  <a:pt x="913" y="1015"/>
                </a:lnTo>
                <a:lnTo>
                  <a:pt x="909" y="1080"/>
                </a:lnTo>
                <a:lnTo>
                  <a:pt x="909" y="1080"/>
                </a:lnTo>
                <a:lnTo>
                  <a:pt x="909" y="1086"/>
                </a:lnTo>
                <a:lnTo>
                  <a:pt x="908" y="1094"/>
                </a:lnTo>
                <a:lnTo>
                  <a:pt x="903" y="1110"/>
                </a:lnTo>
                <a:lnTo>
                  <a:pt x="895" y="1127"/>
                </a:lnTo>
                <a:lnTo>
                  <a:pt x="887" y="1144"/>
                </a:lnTo>
                <a:lnTo>
                  <a:pt x="887" y="1144"/>
                </a:lnTo>
                <a:lnTo>
                  <a:pt x="882" y="1153"/>
                </a:lnTo>
                <a:lnTo>
                  <a:pt x="876" y="1162"/>
                </a:lnTo>
                <a:lnTo>
                  <a:pt x="863" y="1179"/>
                </a:lnTo>
                <a:lnTo>
                  <a:pt x="853" y="1193"/>
                </a:lnTo>
                <a:lnTo>
                  <a:pt x="848" y="1199"/>
                </a:lnTo>
                <a:lnTo>
                  <a:pt x="848" y="1199"/>
                </a:lnTo>
                <a:lnTo>
                  <a:pt x="845" y="1202"/>
                </a:lnTo>
                <a:lnTo>
                  <a:pt x="837" y="1209"/>
                </a:lnTo>
                <a:lnTo>
                  <a:pt x="826" y="1217"/>
                </a:lnTo>
                <a:lnTo>
                  <a:pt x="826" y="1217"/>
                </a:lnTo>
                <a:lnTo>
                  <a:pt x="819" y="1239"/>
                </a:lnTo>
                <a:lnTo>
                  <a:pt x="813" y="1256"/>
                </a:lnTo>
                <a:lnTo>
                  <a:pt x="810" y="1265"/>
                </a:lnTo>
                <a:lnTo>
                  <a:pt x="810" y="1265"/>
                </a:lnTo>
                <a:lnTo>
                  <a:pt x="809" y="1269"/>
                </a:lnTo>
                <a:lnTo>
                  <a:pt x="804" y="1278"/>
                </a:lnTo>
                <a:lnTo>
                  <a:pt x="790" y="1300"/>
                </a:lnTo>
                <a:lnTo>
                  <a:pt x="774" y="1322"/>
                </a:lnTo>
                <a:lnTo>
                  <a:pt x="767" y="1330"/>
                </a:lnTo>
                <a:lnTo>
                  <a:pt x="762" y="1336"/>
                </a:lnTo>
                <a:lnTo>
                  <a:pt x="762" y="1336"/>
                </a:lnTo>
                <a:lnTo>
                  <a:pt x="757" y="1341"/>
                </a:lnTo>
                <a:lnTo>
                  <a:pt x="753" y="1348"/>
                </a:lnTo>
                <a:lnTo>
                  <a:pt x="748" y="1354"/>
                </a:lnTo>
                <a:lnTo>
                  <a:pt x="743" y="1364"/>
                </a:lnTo>
                <a:lnTo>
                  <a:pt x="743" y="1364"/>
                </a:lnTo>
                <a:lnTo>
                  <a:pt x="742" y="1368"/>
                </a:lnTo>
                <a:lnTo>
                  <a:pt x="742" y="1373"/>
                </a:lnTo>
                <a:lnTo>
                  <a:pt x="743" y="1389"/>
                </a:lnTo>
                <a:lnTo>
                  <a:pt x="748" y="1410"/>
                </a:lnTo>
                <a:lnTo>
                  <a:pt x="756" y="1433"/>
                </a:lnTo>
                <a:lnTo>
                  <a:pt x="773" y="1484"/>
                </a:lnTo>
                <a:lnTo>
                  <a:pt x="788" y="1523"/>
                </a:lnTo>
                <a:lnTo>
                  <a:pt x="788" y="1523"/>
                </a:lnTo>
                <a:lnTo>
                  <a:pt x="796" y="1543"/>
                </a:lnTo>
                <a:lnTo>
                  <a:pt x="800" y="1549"/>
                </a:lnTo>
                <a:lnTo>
                  <a:pt x="803" y="1551"/>
                </a:lnTo>
                <a:lnTo>
                  <a:pt x="805" y="1552"/>
                </a:lnTo>
                <a:lnTo>
                  <a:pt x="808" y="1555"/>
                </a:lnTo>
                <a:lnTo>
                  <a:pt x="808" y="1555"/>
                </a:lnTo>
                <a:lnTo>
                  <a:pt x="810" y="1560"/>
                </a:lnTo>
                <a:lnTo>
                  <a:pt x="811" y="1565"/>
                </a:lnTo>
                <a:lnTo>
                  <a:pt x="814" y="1575"/>
                </a:lnTo>
                <a:lnTo>
                  <a:pt x="814" y="1586"/>
                </a:lnTo>
                <a:lnTo>
                  <a:pt x="814" y="1596"/>
                </a:lnTo>
                <a:lnTo>
                  <a:pt x="814" y="1596"/>
                </a:lnTo>
                <a:lnTo>
                  <a:pt x="813" y="1601"/>
                </a:lnTo>
                <a:lnTo>
                  <a:pt x="810" y="1606"/>
                </a:lnTo>
                <a:lnTo>
                  <a:pt x="804" y="1615"/>
                </a:lnTo>
                <a:lnTo>
                  <a:pt x="794" y="1625"/>
                </a:lnTo>
                <a:lnTo>
                  <a:pt x="794" y="1625"/>
                </a:lnTo>
                <a:lnTo>
                  <a:pt x="793" y="1626"/>
                </a:lnTo>
                <a:lnTo>
                  <a:pt x="789" y="1626"/>
                </a:lnTo>
                <a:lnTo>
                  <a:pt x="784" y="1626"/>
                </a:lnTo>
                <a:lnTo>
                  <a:pt x="778" y="1626"/>
                </a:lnTo>
                <a:lnTo>
                  <a:pt x="769" y="1622"/>
                </a:lnTo>
                <a:lnTo>
                  <a:pt x="761" y="1618"/>
                </a:lnTo>
                <a:lnTo>
                  <a:pt x="751" y="1610"/>
                </a:lnTo>
                <a:lnTo>
                  <a:pt x="740" y="1600"/>
                </a:lnTo>
                <a:lnTo>
                  <a:pt x="740" y="1600"/>
                </a:lnTo>
                <a:lnTo>
                  <a:pt x="730" y="1588"/>
                </a:lnTo>
                <a:lnTo>
                  <a:pt x="722" y="1576"/>
                </a:lnTo>
                <a:lnTo>
                  <a:pt x="716" y="1565"/>
                </a:lnTo>
                <a:lnTo>
                  <a:pt x="710" y="1554"/>
                </a:lnTo>
                <a:lnTo>
                  <a:pt x="706" y="1543"/>
                </a:lnTo>
                <a:lnTo>
                  <a:pt x="704" y="1532"/>
                </a:lnTo>
                <a:lnTo>
                  <a:pt x="699" y="1507"/>
                </a:lnTo>
                <a:lnTo>
                  <a:pt x="699" y="1507"/>
                </a:lnTo>
                <a:lnTo>
                  <a:pt x="695" y="1493"/>
                </a:lnTo>
                <a:lnTo>
                  <a:pt x="692" y="1475"/>
                </a:lnTo>
                <a:lnTo>
                  <a:pt x="685" y="1457"/>
                </a:lnTo>
                <a:lnTo>
                  <a:pt x="679" y="1437"/>
                </a:lnTo>
                <a:lnTo>
                  <a:pt x="671" y="1417"/>
                </a:lnTo>
                <a:lnTo>
                  <a:pt x="659" y="1396"/>
                </a:lnTo>
                <a:lnTo>
                  <a:pt x="648" y="1375"/>
                </a:lnTo>
                <a:lnTo>
                  <a:pt x="635" y="1354"/>
                </a:lnTo>
                <a:lnTo>
                  <a:pt x="635" y="1354"/>
                </a:lnTo>
                <a:lnTo>
                  <a:pt x="620" y="1335"/>
                </a:lnTo>
                <a:lnTo>
                  <a:pt x="604" y="1314"/>
                </a:lnTo>
                <a:lnTo>
                  <a:pt x="573" y="1279"/>
                </a:lnTo>
                <a:lnTo>
                  <a:pt x="548" y="1253"/>
                </a:lnTo>
                <a:lnTo>
                  <a:pt x="540" y="1243"/>
                </a:lnTo>
                <a:lnTo>
                  <a:pt x="574" y="1163"/>
                </a:lnTo>
                <a:lnTo>
                  <a:pt x="574" y="1163"/>
                </a:lnTo>
                <a:lnTo>
                  <a:pt x="575" y="1162"/>
                </a:lnTo>
                <a:lnTo>
                  <a:pt x="577" y="1160"/>
                </a:lnTo>
                <a:lnTo>
                  <a:pt x="580" y="1160"/>
                </a:lnTo>
                <a:lnTo>
                  <a:pt x="580" y="1160"/>
                </a:lnTo>
                <a:lnTo>
                  <a:pt x="584" y="1159"/>
                </a:lnTo>
                <a:lnTo>
                  <a:pt x="585" y="1157"/>
                </a:lnTo>
                <a:lnTo>
                  <a:pt x="587" y="1147"/>
                </a:lnTo>
                <a:lnTo>
                  <a:pt x="587" y="1147"/>
                </a:lnTo>
                <a:lnTo>
                  <a:pt x="587" y="1144"/>
                </a:lnTo>
                <a:lnTo>
                  <a:pt x="587" y="1142"/>
                </a:lnTo>
                <a:lnTo>
                  <a:pt x="583" y="1137"/>
                </a:lnTo>
                <a:lnTo>
                  <a:pt x="578" y="1132"/>
                </a:lnTo>
                <a:lnTo>
                  <a:pt x="641" y="1004"/>
                </a:lnTo>
                <a:lnTo>
                  <a:pt x="641" y="1004"/>
                </a:lnTo>
                <a:lnTo>
                  <a:pt x="648" y="995"/>
                </a:lnTo>
                <a:lnTo>
                  <a:pt x="652" y="989"/>
                </a:lnTo>
                <a:lnTo>
                  <a:pt x="654" y="985"/>
                </a:lnTo>
                <a:lnTo>
                  <a:pt x="654" y="985"/>
                </a:lnTo>
                <a:lnTo>
                  <a:pt x="654" y="984"/>
                </a:lnTo>
                <a:lnTo>
                  <a:pt x="656" y="983"/>
                </a:lnTo>
                <a:lnTo>
                  <a:pt x="662" y="983"/>
                </a:lnTo>
                <a:lnTo>
                  <a:pt x="671" y="982"/>
                </a:lnTo>
                <a:lnTo>
                  <a:pt x="679" y="979"/>
                </a:lnTo>
                <a:lnTo>
                  <a:pt x="679" y="979"/>
                </a:lnTo>
                <a:lnTo>
                  <a:pt x="685" y="977"/>
                </a:lnTo>
                <a:lnTo>
                  <a:pt x="688" y="978"/>
                </a:lnTo>
                <a:lnTo>
                  <a:pt x="689" y="978"/>
                </a:lnTo>
                <a:lnTo>
                  <a:pt x="689" y="979"/>
                </a:lnTo>
                <a:lnTo>
                  <a:pt x="701" y="985"/>
                </a:lnTo>
                <a:lnTo>
                  <a:pt x="701" y="985"/>
                </a:lnTo>
                <a:lnTo>
                  <a:pt x="711" y="1001"/>
                </a:lnTo>
                <a:lnTo>
                  <a:pt x="711" y="1001"/>
                </a:lnTo>
                <a:lnTo>
                  <a:pt x="715" y="1005"/>
                </a:lnTo>
                <a:lnTo>
                  <a:pt x="721" y="1009"/>
                </a:lnTo>
                <a:lnTo>
                  <a:pt x="734" y="1014"/>
                </a:lnTo>
                <a:lnTo>
                  <a:pt x="734" y="1014"/>
                </a:lnTo>
                <a:lnTo>
                  <a:pt x="741" y="1017"/>
                </a:lnTo>
                <a:lnTo>
                  <a:pt x="750" y="1020"/>
                </a:lnTo>
                <a:lnTo>
                  <a:pt x="750" y="1020"/>
                </a:lnTo>
                <a:lnTo>
                  <a:pt x="766" y="1022"/>
                </a:lnTo>
                <a:lnTo>
                  <a:pt x="777" y="1026"/>
                </a:lnTo>
                <a:lnTo>
                  <a:pt x="780" y="1027"/>
                </a:lnTo>
                <a:lnTo>
                  <a:pt x="784" y="1030"/>
                </a:lnTo>
                <a:lnTo>
                  <a:pt x="784" y="1030"/>
                </a:lnTo>
                <a:lnTo>
                  <a:pt x="800" y="1040"/>
                </a:lnTo>
                <a:lnTo>
                  <a:pt x="808" y="1046"/>
                </a:lnTo>
                <a:lnTo>
                  <a:pt x="811" y="1048"/>
                </a:lnTo>
                <a:lnTo>
                  <a:pt x="814" y="1052"/>
                </a:lnTo>
                <a:lnTo>
                  <a:pt x="814" y="1052"/>
                </a:lnTo>
                <a:lnTo>
                  <a:pt x="817" y="1061"/>
                </a:lnTo>
                <a:lnTo>
                  <a:pt x="819" y="1063"/>
                </a:lnTo>
                <a:lnTo>
                  <a:pt x="822" y="1064"/>
                </a:lnTo>
                <a:lnTo>
                  <a:pt x="822" y="1064"/>
                </a:lnTo>
                <a:lnTo>
                  <a:pt x="825" y="1065"/>
                </a:lnTo>
                <a:lnTo>
                  <a:pt x="827" y="1065"/>
                </a:lnTo>
                <a:lnTo>
                  <a:pt x="829" y="1064"/>
                </a:lnTo>
                <a:lnTo>
                  <a:pt x="829" y="1063"/>
                </a:lnTo>
                <a:lnTo>
                  <a:pt x="830" y="1058"/>
                </a:lnTo>
                <a:lnTo>
                  <a:pt x="830" y="1052"/>
                </a:lnTo>
                <a:lnTo>
                  <a:pt x="830" y="1052"/>
                </a:lnTo>
                <a:lnTo>
                  <a:pt x="829" y="1049"/>
                </a:lnTo>
                <a:lnTo>
                  <a:pt x="829" y="1047"/>
                </a:lnTo>
                <a:lnTo>
                  <a:pt x="825" y="1043"/>
                </a:lnTo>
                <a:lnTo>
                  <a:pt x="822" y="1042"/>
                </a:lnTo>
                <a:lnTo>
                  <a:pt x="820" y="1040"/>
                </a:lnTo>
                <a:lnTo>
                  <a:pt x="820" y="1040"/>
                </a:lnTo>
                <a:lnTo>
                  <a:pt x="815" y="1033"/>
                </a:lnTo>
                <a:lnTo>
                  <a:pt x="804" y="1025"/>
                </a:lnTo>
                <a:lnTo>
                  <a:pt x="793" y="1016"/>
                </a:lnTo>
                <a:lnTo>
                  <a:pt x="782" y="1011"/>
                </a:lnTo>
                <a:lnTo>
                  <a:pt x="782" y="1011"/>
                </a:lnTo>
                <a:lnTo>
                  <a:pt x="773" y="1007"/>
                </a:lnTo>
                <a:lnTo>
                  <a:pt x="766" y="1003"/>
                </a:lnTo>
                <a:lnTo>
                  <a:pt x="759" y="999"/>
                </a:lnTo>
                <a:lnTo>
                  <a:pt x="756" y="995"/>
                </a:lnTo>
                <a:lnTo>
                  <a:pt x="756" y="995"/>
                </a:lnTo>
                <a:lnTo>
                  <a:pt x="756" y="993"/>
                </a:lnTo>
                <a:lnTo>
                  <a:pt x="756" y="990"/>
                </a:lnTo>
                <a:lnTo>
                  <a:pt x="759" y="986"/>
                </a:lnTo>
                <a:lnTo>
                  <a:pt x="766" y="982"/>
                </a:lnTo>
                <a:lnTo>
                  <a:pt x="766" y="982"/>
                </a:lnTo>
                <a:lnTo>
                  <a:pt x="774" y="985"/>
                </a:lnTo>
                <a:lnTo>
                  <a:pt x="785" y="988"/>
                </a:lnTo>
                <a:lnTo>
                  <a:pt x="800" y="991"/>
                </a:lnTo>
                <a:lnTo>
                  <a:pt x="800" y="991"/>
                </a:lnTo>
                <a:lnTo>
                  <a:pt x="809" y="994"/>
                </a:lnTo>
                <a:lnTo>
                  <a:pt x="815" y="996"/>
                </a:lnTo>
                <a:lnTo>
                  <a:pt x="825" y="1001"/>
                </a:lnTo>
                <a:lnTo>
                  <a:pt x="832" y="1007"/>
                </a:lnTo>
                <a:lnTo>
                  <a:pt x="838" y="1014"/>
                </a:lnTo>
                <a:lnTo>
                  <a:pt x="838" y="1014"/>
                </a:lnTo>
                <a:lnTo>
                  <a:pt x="845" y="1017"/>
                </a:lnTo>
                <a:lnTo>
                  <a:pt x="850" y="1019"/>
                </a:lnTo>
                <a:lnTo>
                  <a:pt x="855" y="1019"/>
                </a:lnTo>
                <a:lnTo>
                  <a:pt x="861" y="1017"/>
                </a:lnTo>
                <a:lnTo>
                  <a:pt x="861" y="1017"/>
                </a:lnTo>
                <a:lnTo>
                  <a:pt x="866" y="1015"/>
                </a:lnTo>
                <a:lnTo>
                  <a:pt x="867" y="1015"/>
                </a:lnTo>
                <a:lnTo>
                  <a:pt x="867" y="1014"/>
                </a:lnTo>
                <a:lnTo>
                  <a:pt x="867" y="1010"/>
                </a:lnTo>
                <a:lnTo>
                  <a:pt x="868" y="1004"/>
                </a:lnTo>
                <a:lnTo>
                  <a:pt x="868" y="1004"/>
                </a:lnTo>
                <a:lnTo>
                  <a:pt x="868" y="1000"/>
                </a:lnTo>
                <a:lnTo>
                  <a:pt x="867" y="996"/>
                </a:lnTo>
                <a:lnTo>
                  <a:pt x="863" y="988"/>
                </a:lnTo>
                <a:lnTo>
                  <a:pt x="858" y="979"/>
                </a:lnTo>
                <a:lnTo>
                  <a:pt x="858" y="979"/>
                </a:lnTo>
                <a:lnTo>
                  <a:pt x="866" y="975"/>
                </a:lnTo>
                <a:lnTo>
                  <a:pt x="883" y="969"/>
                </a:lnTo>
                <a:lnTo>
                  <a:pt x="883" y="969"/>
                </a:lnTo>
                <a:lnTo>
                  <a:pt x="915" y="959"/>
                </a:lnTo>
                <a:lnTo>
                  <a:pt x="915" y="959"/>
                </a:lnTo>
                <a:close/>
                <a:moveTo>
                  <a:pt x="967" y="1342"/>
                </a:moveTo>
                <a:lnTo>
                  <a:pt x="967" y="1342"/>
                </a:lnTo>
                <a:lnTo>
                  <a:pt x="966" y="1354"/>
                </a:lnTo>
                <a:lnTo>
                  <a:pt x="963" y="1367"/>
                </a:lnTo>
                <a:lnTo>
                  <a:pt x="959" y="1383"/>
                </a:lnTo>
                <a:lnTo>
                  <a:pt x="959" y="1383"/>
                </a:lnTo>
                <a:lnTo>
                  <a:pt x="958" y="1393"/>
                </a:lnTo>
                <a:lnTo>
                  <a:pt x="957" y="1406"/>
                </a:lnTo>
                <a:lnTo>
                  <a:pt x="956" y="1435"/>
                </a:lnTo>
                <a:lnTo>
                  <a:pt x="957" y="1475"/>
                </a:lnTo>
                <a:lnTo>
                  <a:pt x="957" y="1475"/>
                </a:lnTo>
                <a:lnTo>
                  <a:pt x="955" y="1483"/>
                </a:lnTo>
                <a:lnTo>
                  <a:pt x="951" y="1490"/>
                </a:lnTo>
                <a:lnTo>
                  <a:pt x="945" y="1501"/>
                </a:lnTo>
                <a:lnTo>
                  <a:pt x="945" y="1501"/>
                </a:lnTo>
                <a:lnTo>
                  <a:pt x="941" y="1505"/>
                </a:lnTo>
                <a:lnTo>
                  <a:pt x="934" y="1511"/>
                </a:lnTo>
                <a:lnTo>
                  <a:pt x="921" y="1520"/>
                </a:lnTo>
                <a:lnTo>
                  <a:pt x="921" y="1520"/>
                </a:lnTo>
                <a:lnTo>
                  <a:pt x="920" y="1526"/>
                </a:lnTo>
                <a:lnTo>
                  <a:pt x="919" y="1537"/>
                </a:lnTo>
                <a:lnTo>
                  <a:pt x="919" y="1555"/>
                </a:lnTo>
                <a:lnTo>
                  <a:pt x="919" y="1555"/>
                </a:lnTo>
                <a:lnTo>
                  <a:pt x="916" y="1557"/>
                </a:lnTo>
                <a:lnTo>
                  <a:pt x="910" y="1559"/>
                </a:lnTo>
                <a:lnTo>
                  <a:pt x="905" y="1559"/>
                </a:lnTo>
                <a:lnTo>
                  <a:pt x="904" y="1559"/>
                </a:lnTo>
                <a:lnTo>
                  <a:pt x="903" y="1558"/>
                </a:lnTo>
                <a:lnTo>
                  <a:pt x="903" y="1558"/>
                </a:lnTo>
                <a:lnTo>
                  <a:pt x="899" y="1544"/>
                </a:lnTo>
                <a:lnTo>
                  <a:pt x="890" y="1520"/>
                </a:lnTo>
                <a:lnTo>
                  <a:pt x="880" y="1493"/>
                </a:lnTo>
                <a:lnTo>
                  <a:pt x="874" y="1479"/>
                </a:lnTo>
                <a:lnTo>
                  <a:pt x="874" y="1479"/>
                </a:lnTo>
                <a:lnTo>
                  <a:pt x="873" y="1474"/>
                </a:lnTo>
                <a:lnTo>
                  <a:pt x="872" y="1468"/>
                </a:lnTo>
                <a:lnTo>
                  <a:pt x="871" y="1448"/>
                </a:lnTo>
                <a:lnTo>
                  <a:pt x="871" y="1418"/>
                </a:lnTo>
                <a:lnTo>
                  <a:pt x="871" y="1418"/>
                </a:lnTo>
                <a:lnTo>
                  <a:pt x="871" y="1407"/>
                </a:lnTo>
                <a:lnTo>
                  <a:pt x="871" y="1404"/>
                </a:lnTo>
                <a:lnTo>
                  <a:pt x="871" y="1402"/>
                </a:lnTo>
                <a:lnTo>
                  <a:pt x="871" y="1402"/>
                </a:lnTo>
                <a:lnTo>
                  <a:pt x="873" y="1400"/>
                </a:lnTo>
                <a:lnTo>
                  <a:pt x="878" y="1394"/>
                </a:lnTo>
                <a:lnTo>
                  <a:pt x="884" y="1388"/>
                </a:lnTo>
                <a:lnTo>
                  <a:pt x="890" y="1383"/>
                </a:lnTo>
                <a:lnTo>
                  <a:pt x="890" y="1383"/>
                </a:lnTo>
                <a:lnTo>
                  <a:pt x="899" y="1376"/>
                </a:lnTo>
                <a:lnTo>
                  <a:pt x="911" y="1364"/>
                </a:lnTo>
                <a:lnTo>
                  <a:pt x="929" y="1348"/>
                </a:lnTo>
                <a:lnTo>
                  <a:pt x="967" y="1342"/>
                </a:lnTo>
                <a:close/>
                <a:moveTo>
                  <a:pt x="475" y="1425"/>
                </a:moveTo>
                <a:lnTo>
                  <a:pt x="475" y="1425"/>
                </a:lnTo>
                <a:lnTo>
                  <a:pt x="477" y="1422"/>
                </a:lnTo>
                <a:lnTo>
                  <a:pt x="478" y="1421"/>
                </a:lnTo>
                <a:lnTo>
                  <a:pt x="482" y="1422"/>
                </a:lnTo>
                <a:lnTo>
                  <a:pt x="485" y="1423"/>
                </a:lnTo>
                <a:lnTo>
                  <a:pt x="495" y="1430"/>
                </a:lnTo>
                <a:lnTo>
                  <a:pt x="506" y="1441"/>
                </a:lnTo>
                <a:lnTo>
                  <a:pt x="519" y="1455"/>
                </a:lnTo>
                <a:lnTo>
                  <a:pt x="531" y="1473"/>
                </a:lnTo>
                <a:lnTo>
                  <a:pt x="541" y="1493"/>
                </a:lnTo>
                <a:lnTo>
                  <a:pt x="545" y="1502"/>
                </a:lnTo>
                <a:lnTo>
                  <a:pt x="548" y="1514"/>
                </a:lnTo>
                <a:lnTo>
                  <a:pt x="548" y="1514"/>
                </a:lnTo>
                <a:lnTo>
                  <a:pt x="554" y="1536"/>
                </a:lnTo>
                <a:lnTo>
                  <a:pt x="558" y="1555"/>
                </a:lnTo>
                <a:lnTo>
                  <a:pt x="561" y="1575"/>
                </a:lnTo>
                <a:lnTo>
                  <a:pt x="562" y="1594"/>
                </a:lnTo>
                <a:lnTo>
                  <a:pt x="563" y="1611"/>
                </a:lnTo>
                <a:lnTo>
                  <a:pt x="562" y="1628"/>
                </a:lnTo>
                <a:lnTo>
                  <a:pt x="561" y="1646"/>
                </a:lnTo>
                <a:lnTo>
                  <a:pt x="558" y="1663"/>
                </a:lnTo>
                <a:lnTo>
                  <a:pt x="558" y="1663"/>
                </a:lnTo>
                <a:lnTo>
                  <a:pt x="554" y="1680"/>
                </a:lnTo>
                <a:lnTo>
                  <a:pt x="548" y="1699"/>
                </a:lnTo>
                <a:lnTo>
                  <a:pt x="540" y="1715"/>
                </a:lnTo>
                <a:lnTo>
                  <a:pt x="532" y="1730"/>
                </a:lnTo>
                <a:lnTo>
                  <a:pt x="517" y="1753"/>
                </a:lnTo>
                <a:lnTo>
                  <a:pt x="510" y="1762"/>
                </a:lnTo>
                <a:lnTo>
                  <a:pt x="510" y="1762"/>
                </a:lnTo>
                <a:lnTo>
                  <a:pt x="506" y="1762"/>
                </a:lnTo>
                <a:lnTo>
                  <a:pt x="501" y="1762"/>
                </a:lnTo>
                <a:lnTo>
                  <a:pt x="501" y="1762"/>
                </a:lnTo>
                <a:lnTo>
                  <a:pt x="499" y="1762"/>
                </a:lnTo>
                <a:lnTo>
                  <a:pt x="496" y="1759"/>
                </a:lnTo>
                <a:lnTo>
                  <a:pt x="491" y="1755"/>
                </a:lnTo>
                <a:lnTo>
                  <a:pt x="491" y="1755"/>
                </a:lnTo>
                <a:lnTo>
                  <a:pt x="487" y="1755"/>
                </a:lnTo>
                <a:lnTo>
                  <a:pt x="484" y="1754"/>
                </a:lnTo>
                <a:lnTo>
                  <a:pt x="482" y="1755"/>
                </a:lnTo>
                <a:lnTo>
                  <a:pt x="482" y="1755"/>
                </a:lnTo>
                <a:lnTo>
                  <a:pt x="482" y="1757"/>
                </a:lnTo>
                <a:lnTo>
                  <a:pt x="483" y="1759"/>
                </a:lnTo>
                <a:lnTo>
                  <a:pt x="488" y="1768"/>
                </a:lnTo>
                <a:lnTo>
                  <a:pt x="494" y="1778"/>
                </a:lnTo>
                <a:lnTo>
                  <a:pt x="494" y="1778"/>
                </a:lnTo>
                <a:lnTo>
                  <a:pt x="490" y="1784"/>
                </a:lnTo>
                <a:lnTo>
                  <a:pt x="483" y="1791"/>
                </a:lnTo>
                <a:lnTo>
                  <a:pt x="469" y="1804"/>
                </a:lnTo>
                <a:lnTo>
                  <a:pt x="469" y="1804"/>
                </a:lnTo>
                <a:lnTo>
                  <a:pt x="456" y="1812"/>
                </a:lnTo>
                <a:lnTo>
                  <a:pt x="436" y="1826"/>
                </a:lnTo>
                <a:lnTo>
                  <a:pt x="410" y="1839"/>
                </a:lnTo>
                <a:lnTo>
                  <a:pt x="379" y="1854"/>
                </a:lnTo>
                <a:lnTo>
                  <a:pt x="363" y="1860"/>
                </a:lnTo>
                <a:lnTo>
                  <a:pt x="346" y="1867"/>
                </a:lnTo>
                <a:lnTo>
                  <a:pt x="328" y="1871"/>
                </a:lnTo>
                <a:lnTo>
                  <a:pt x="311" y="1875"/>
                </a:lnTo>
                <a:lnTo>
                  <a:pt x="294" y="1878"/>
                </a:lnTo>
                <a:lnTo>
                  <a:pt x="277" y="1878"/>
                </a:lnTo>
                <a:lnTo>
                  <a:pt x="259" y="1876"/>
                </a:lnTo>
                <a:lnTo>
                  <a:pt x="242" y="1873"/>
                </a:lnTo>
                <a:lnTo>
                  <a:pt x="242" y="1873"/>
                </a:lnTo>
                <a:lnTo>
                  <a:pt x="211" y="1864"/>
                </a:lnTo>
                <a:lnTo>
                  <a:pt x="196" y="1858"/>
                </a:lnTo>
                <a:lnTo>
                  <a:pt x="183" y="1852"/>
                </a:lnTo>
                <a:lnTo>
                  <a:pt x="169" y="1846"/>
                </a:lnTo>
                <a:lnTo>
                  <a:pt x="156" y="1838"/>
                </a:lnTo>
                <a:lnTo>
                  <a:pt x="143" y="1829"/>
                </a:lnTo>
                <a:lnTo>
                  <a:pt x="131" y="1821"/>
                </a:lnTo>
                <a:lnTo>
                  <a:pt x="120" y="1811"/>
                </a:lnTo>
                <a:lnTo>
                  <a:pt x="109" y="1800"/>
                </a:lnTo>
                <a:lnTo>
                  <a:pt x="99" y="1789"/>
                </a:lnTo>
                <a:lnTo>
                  <a:pt x="89" y="1776"/>
                </a:lnTo>
                <a:lnTo>
                  <a:pt x="79" y="1763"/>
                </a:lnTo>
                <a:lnTo>
                  <a:pt x="70" y="1748"/>
                </a:lnTo>
                <a:lnTo>
                  <a:pt x="62" y="1732"/>
                </a:lnTo>
                <a:lnTo>
                  <a:pt x="54" y="1715"/>
                </a:lnTo>
                <a:lnTo>
                  <a:pt x="54" y="1715"/>
                </a:lnTo>
                <a:lnTo>
                  <a:pt x="48" y="1696"/>
                </a:lnTo>
                <a:lnTo>
                  <a:pt x="43" y="1679"/>
                </a:lnTo>
                <a:lnTo>
                  <a:pt x="41" y="1660"/>
                </a:lnTo>
                <a:lnTo>
                  <a:pt x="40" y="1643"/>
                </a:lnTo>
                <a:lnTo>
                  <a:pt x="40" y="1626"/>
                </a:lnTo>
                <a:lnTo>
                  <a:pt x="42" y="1609"/>
                </a:lnTo>
                <a:lnTo>
                  <a:pt x="44" y="1591"/>
                </a:lnTo>
                <a:lnTo>
                  <a:pt x="48" y="1575"/>
                </a:lnTo>
                <a:lnTo>
                  <a:pt x="53" y="1559"/>
                </a:lnTo>
                <a:lnTo>
                  <a:pt x="58" y="1543"/>
                </a:lnTo>
                <a:lnTo>
                  <a:pt x="70" y="1514"/>
                </a:lnTo>
                <a:lnTo>
                  <a:pt x="93" y="1463"/>
                </a:lnTo>
                <a:lnTo>
                  <a:pt x="93" y="1463"/>
                </a:lnTo>
                <a:lnTo>
                  <a:pt x="99" y="1452"/>
                </a:lnTo>
                <a:lnTo>
                  <a:pt x="107" y="1441"/>
                </a:lnTo>
                <a:lnTo>
                  <a:pt x="119" y="1431"/>
                </a:lnTo>
                <a:lnTo>
                  <a:pt x="132" y="1422"/>
                </a:lnTo>
                <a:lnTo>
                  <a:pt x="146" y="1412"/>
                </a:lnTo>
                <a:lnTo>
                  <a:pt x="161" y="1405"/>
                </a:lnTo>
                <a:lnTo>
                  <a:pt x="191" y="1390"/>
                </a:lnTo>
                <a:lnTo>
                  <a:pt x="222" y="1378"/>
                </a:lnTo>
                <a:lnTo>
                  <a:pt x="248" y="1369"/>
                </a:lnTo>
                <a:lnTo>
                  <a:pt x="274" y="1360"/>
                </a:lnTo>
                <a:lnTo>
                  <a:pt x="274" y="1360"/>
                </a:lnTo>
                <a:lnTo>
                  <a:pt x="275" y="1363"/>
                </a:lnTo>
                <a:lnTo>
                  <a:pt x="277" y="1370"/>
                </a:lnTo>
                <a:lnTo>
                  <a:pt x="279" y="1396"/>
                </a:lnTo>
                <a:lnTo>
                  <a:pt x="285" y="1475"/>
                </a:lnTo>
                <a:lnTo>
                  <a:pt x="294" y="1590"/>
                </a:lnTo>
                <a:lnTo>
                  <a:pt x="294" y="1590"/>
                </a:lnTo>
                <a:lnTo>
                  <a:pt x="285" y="1597"/>
                </a:lnTo>
                <a:lnTo>
                  <a:pt x="279" y="1606"/>
                </a:lnTo>
                <a:lnTo>
                  <a:pt x="277" y="1611"/>
                </a:lnTo>
                <a:lnTo>
                  <a:pt x="274" y="1616"/>
                </a:lnTo>
                <a:lnTo>
                  <a:pt x="274" y="1616"/>
                </a:lnTo>
                <a:lnTo>
                  <a:pt x="274" y="1621"/>
                </a:lnTo>
                <a:lnTo>
                  <a:pt x="274" y="1627"/>
                </a:lnTo>
                <a:lnTo>
                  <a:pt x="277" y="1633"/>
                </a:lnTo>
                <a:lnTo>
                  <a:pt x="279" y="1639"/>
                </a:lnTo>
                <a:lnTo>
                  <a:pt x="285" y="1652"/>
                </a:lnTo>
                <a:lnTo>
                  <a:pt x="290" y="1660"/>
                </a:lnTo>
                <a:lnTo>
                  <a:pt x="290" y="1660"/>
                </a:lnTo>
                <a:lnTo>
                  <a:pt x="293" y="1663"/>
                </a:lnTo>
                <a:lnTo>
                  <a:pt x="296" y="1664"/>
                </a:lnTo>
                <a:lnTo>
                  <a:pt x="301" y="1665"/>
                </a:lnTo>
                <a:lnTo>
                  <a:pt x="306" y="1665"/>
                </a:lnTo>
                <a:lnTo>
                  <a:pt x="317" y="1665"/>
                </a:lnTo>
                <a:lnTo>
                  <a:pt x="328" y="1663"/>
                </a:lnTo>
                <a:lnTo>
                  <a:pt x="328" y="1663"/>
                </a:lnTo>
                <a:lnTo>
                  <a:pt x="333" y="1660"/>
                </a:lnTo>
                <a:lnTo>
                  <a:pt x="337" y="1657"/>
                </a:lnTo>
                <a:lnTo>
                  <a:pt x="341" y="1651"/>
                </a:lnTo>
                <a:lnTo>
                  <a:pt x="345" y="1643"/>
                </a:lnTo>
                <a:lnTo>
                  <a:pt x="351" y="1625"/>
                </a:lnTo>
                <a:lnTo>
                  <a:pt x="351" y="1625"/>
                </a:lnTo>
                <a:lnTo>
                  <a:pt x="363" y="1617"/>
                </a:lnTo>
                <a:lnTo>
                  <a:pt x="374" y="1609"/>
                </a:lnTo>
                <a:lnTo>
                  <a:pt x="389" y="1596"/>
                </a:lnTo>
                <a:lnTo>
                  <a:pt x="389" y="1596"/>
                </a:lnTo>
                <a:lnTo>
                  <a:pt x="394" y="1591"/>
                </a:lnTo>
                <a:lnTo>
                  <a:pt x="399" y="1585"/>
                </a:lnTo>
                <a:lnTo>
                  <a:pt x="411" y="1564"/>
                </a:lnTo>
                <a:lnTo>
                  <a:pt x="425" y="1538"/>
                </a:lnTo>
                <a:lnTo>
                  <a:pt x="440" y="1510"/>
                </a:lnTo>
                <a:lnTo>
                  <a:pt x="464" y="1455"/>
                </a:lnTo>
                <a:lnTo>
                  <a:pt x="472" y="1436"/>
                </a:lnTo>
                <a:lnTo>
                  <a:pt x="475" y="1425"/>
                </a:lnTo>
                <a:lnTo>
                  <a:pt x="475" y="1425"/>
                </a:lnTo>
                <a:close/>
                <a:moveTo>
                  <a:pt x="312" y="1367"/>
                </a:moveTo>
                <a:lnTo>
                  <a:pt x="312" y="1367"/>
                </a:lnTo>
                <a:lnTo>
                  <a:pt x="335" y="1367"/>
                </a:lnTo>
                <a:lnTo>
                  <a:pt x="352" y="1367"/>
                </a:lnTo>
                <a:lnTo>
                  <a:pt x="364" y="1367"/>
                </a:lnTo>
                <a:lnTo>
                  <a:pt x="364" y="1367"/>
                </a:lnTo>
                <a:lnTo>
                  <a:pt x="377" y="1369"/>
                </a:lnTo>
                <a:lnTo>
                  <a:pt x="384" y="1370"/>
                </a:lnTo>
                <a:lnTo>
                  <a:pt x="393" y="1374"/>
                </a:lnTo>
                <a:lnTo>
                  <a:pt x="393" y="1374"/>
                </a:lnTo>
                <a:lnTo>
                  <a:pt x="404" y="1379"/>
                </a:lnTo>
                <a:lnTo>
                  <a:pt x="409" y="1380"/>
                </a:lnTo>
                <a:lnTo>
                  <a:pt x="409" y="1380"/>
                </a:lnTo>
                <a:lnTo>
                  <a:pt x="409" y="1380"/>
                </a:lnTo>
                <a:lnTo>
                  <a:pt x="409" y="1383"/>
                </a:lnTo>
                <a:lnTo>
                  <a:pt x="406" y="1389"/>
                </a:lnTo>
                <a:lnTo>
                  <a:pt x="403" y="1396"/>
                </a:lnTo>
                <a:lnTo>
                  <a:pt x="399" y="1402"/>
                </a:lnTo>
                <a:lnTo>
                  <a:pt x="399" y="1402"/>
                </a:lnTo>
                <a:lnTo>
                  <a:pt x="395" y="1404"/>
                </a:lnTo>
                <a:lnTo>
                  <a:pt x="391" y="1404"/>
                </a:lnTo>
                <a:lnTo>
                  <a:pt x="388" y="1402"/>
                </a:lnTo>
                <a:lnTo>
                  <a:pt x="383" y="1402"/>
                </a:lnTo>
                <a:lnTo>
                  <a:pt x="383" y="1402"/>
                </a:lnTo>
                <a:lnTo>
                  <a:pt x="379" y="1401"/>
                </a:lnTo>
                <a:lnTo>
                  <a:pt x="378" y="1400"/>
                </a:lnTo>
                <a:lnTo>
                  <a:pt x="378" y="1399"/>
                </a:lnTo>
                <a:lnTo>
                  <a:pt x="377" y="1396"/>
                </a:lnTo>
                <a:lnTo>
                  <a:pt x="377" y="1396"/>
                </a:lnTo>
                <a:lnTo>
                  <a:pt x="375" y="1394"/>
                </a:lnTo>
                <a:lnTo>
                  <a:pt x="373" y="1394"/>
                </a:lnTo>
                <a:lnTo>
                  <a:pt x="370" y="1396"/>
                </a:lnTo>
                <a:lnTo>
                  <a:pt x="370" y="1396"/>
                </a:lnTo>
                <a:lnTo>
                  <a:pt x="368" y="1397"/>
                </a:lnTo>
                <a:lnTo>
                  <a:pt x="364" y="1401"/>
                </a:lnTo>
                <a:lnTo>
                  <a:pt x="357" y="1412"/>
                </a:lnTo>
                <a:lnTo>
                  <a:pt x="357" y="1412"/>
                </a:lnTo>
                <a:lnTo>
                  <a:pt x="356" y="1415"/>
                </a:lnTo>
                <a:lnTo>
                  <a:pt x="357" y="1416"/>
                </a:lnTo>
                <a:lnTo>
                  <a:pt x="358" y="1417"/>
                </a:lnTo>
                <a:lnTo>
                  <a:pt x="362" y="1418"/>
                </a:lnTo>
                <a:lnTo>
                  <a:pt x="368" y="1420"/>
                </a:lnTo>
                <a:lnTo>
                  <a:pt x="373" y="1421"/>
                </a:lnTo>
                <a:lnTo>
                  <a:pt x="373" y="1421"/>
                </a:lnTo>
                <a:lnTo>
                  <a:pt x="382" y="1425"/>
                </a:lnTo>
                <a:lnTo>
                  <a:pt x="394" y="1427"/>
                </a:lnTo>
                <a:lnTo>
                  <a:pt x="411" y="1431"/>
                </a:lnTo>
                <a:lnTo>
                  <a:pt x="411" y="1431"/>
                </a:lnTo>
                <a:lnTo>
                  <a:pt x="393" y="1459"/>
                </a:lnTo>
                <a:lnTo>
                  <a:pt x="393" y="1459"/>
                </a:lnTo>
                <a:lnTo>
                  <a:pt x="389" y="1467"/>
                </a:lnTo>
                <a:lnTo>
                  <a:pt x="387" y="1475"/>
                </a:lnTo>
                <a:lnTo>
                  <a:pt x="379" y="1499"/>
                </a:lnTo>
                <a:lnTo>
                  <a:pt x="373" y="1525"/>
                </a:lnTo>
                <a:lnTo>
                  <a:pt x="368" y="1536"/>
                </a:lnTo>
                <a:lnTo>
                  <a:pt x="364" y="1546"/>
                </a:lnTo>
                <a:lnTo>
                  <a:pt x="364" y="1546"/>
                </a:lnTo>
                <a:lnTo>
                  <a:pt x="358" y="1553"/>
                </a:lnTo>
                <a:lnTo>
                  <a:pt x="352" y="1560"/>
                </a:lnTo>
                <a:lnTo>
                  <a:pt x="345" y="1567"/>
                </a:lnTo>
                <a:lnTo>
                  <a:pt x="337" y="1573"/>
                </a:lnTo>
                <a:lnTo>
                  <a:pt x="325" y="1580"/>
                </a:lnTo>
                <a:lnTo>
                  <a:pt x="319" y="1584"/>
                </a:lnTo>
                <a:lnTo>
                  <a:pt x="319" y="1584"/>
                </a:lnTo>
                <a:lnTo>
                  <a:pt x="312" y="1367"/>
                </a:lnTo>
                <a:lnTo>
                  <a:pt x="312" y="1367"/>
                </a:lnTo>
                <a:close/>
                <a:moveTo>
                  <a:pt x="1324" y="1386"/>
                </a:moveTo>
                <a:lnTo>
                  <a:pt x="1324" y="1386"/>
                </a:lnTo>
                <a:lnTo>
                  <a:pt x="1362" y="1396"/>
                </a:lnTo>
                <a:lnTo>
                  <a:pt x="1362" y="1396"/>
                </a:lnTo>
                <a:lnTo>
                  <a:pt x="1378" y="1401"/>
                </a:lnTo>
                <a:lnTo>
                  <a:pt x="1392" y="1406"/>
                </a:lnTo>
                <a:lnTo>
                  <a:pt x="1403" y="1412"/>
                </a:lnTo>
                <a:lnTo>
                  <a:pt x="1403" y="1412"/>
                </a:lnTo>
                <a:lnTo>
                  <a:pt x="1371" y="1478"/>
                </a:lnTo>
                <a:lnTo>
                  <a:pt x="1347" y="1525"/>
                </a:lnTo>
                <a:lnTo>
                  <a:pt x="1340" y="1542"/>
                </a:lnTo>
                <a:lnTo>
                  <a:pt x="1336" y="1552"/>
                </a:lnTo>
                <a:lnTo>
                  <a:pt x="1336" y="1552"/>
                </a:lnTo>
                <a:lnTo>
                  <a:pt x="1335" y="1555"/>
                </a:lnTo>
                <a:lnTo>
                  <a:pt x="1331" y="1559"/>
                </a:lnTo>
                <a:lnTo>
                  <a:pt x="1326" y="1563"/>
                </a:lnTo>
                <a:lnTo>
                  <a:pt x="1321" y="1565"/>
                </a:lnTo>
                <a:lnTo>
                  <a:pt x="1311" y="1569"/>
                </a:lnTo>
                <a:lnTo>
                  <a:pt x="1308" y="1570"/>
                </a:lnTo>
                <a:lnTo>
                  <a:pt x="1308" y="1570"/>
                </a:lnTo>
                <a:lnTo>
                  <a:pt x="1304" y="1573"/>
                </a:lnTo>
                <a:lnTo>
                  <a:pt x="1295" y="1575"/>
                </a:lnTo>
                <a:lnTo>
                  <a:pt x="1282" y="1578"/>
                </a:lnTo>
                <a:lnTo>
                  <a:pt x="1215" y="1495"/>
                </a:lnTo>
                <a:lnTo>
                  <a:pt x="1215" y="1495"/>
                </a:lnTo>
                <a:lnTo>
                  <a:pt x="1220" y="1493"/>
                </a:lnTo>
                <a:lnTo>
                  <a:pt x="1231" y="1485"/>
                </a:lnTo>
                <a:lnTo>
                  <a:pt x="1247" y="1473"/>
                </a:lnTo>
                <a:lnTo>
                  <a:pt x="1257" y="1465"/>
                </a:lnTo>
                <a:lnTo>
                  <a:pt x="1266" y="1457"/>
                </a:lnTo>
                <a:lnTo>
                  <a:pt x="1266" y="1457"/>
                </a:lnTo>
                <a:lnTo>
                  <a:pt x="1287" y="1435"/>
                </a:lnTo>
                <a:lnTo>
                  <a:pt x="1305" y="1411"/>
                </a:lnTo>
                <a:lnTo>
                  <a:pt x="1324" y="1386"/>
                </a:lnTo>
                <a:lnTo>
                  <a:pt x="1324" y="1386"/>
                </a:lnTo>
                <a:close/>
                <a:moveTo>
                  <a:pt x="1550" y="1622"/>
                </a:moveTo>
                <a:lnTo>
                  <a:pt x="1572" y="1628"/>
                </a:lnTo>
                <a:lnTo>
                  <a:pt x="1604" y="1638"/>
                </a:lnTo>
                <a:lnTo>
                  <a:pt x="1604" y="1638"/>
                </a:lnTo>
                <a:lnTo>
                  <a:pt x="1618" y="1644"/>
                </a:lnTo>
                <a:lnTo>
                  <a:pt x="1625" y="1649"/>
                </a:lnTo>
                <a:lnTo>
                  <a:pt x="1628" y="1651"/>
                </a:lnTo>
                <a:lnTo>
                  <a:pt x="1626" y="1651"/>
                </a:lnTo>
                <a:lnTo>
                  <a:pt x="1626" y="1651"/>
                </a:lnTo>
                <a:lnTo>
                  <a:pt x="1583" y="1649"/>
                </a:lnTo>
                <a:lnTo>
                  <a:pt x="1556" y="1648"/>
                </a:lnTo>
                <a:lnTo>
                  <a:pt x="1544" y="1647"/>
                </a:lnTo>
                <a:lnTo>
                  <a:pt x="1544" y="1647"/>
                </a:lnTo>
                <a:lnTo>
                  <a:pt x="1546" y="1638"/>
                </a:lnTo>
                <a:lnTo>
                  <a:pt x="1547" y="1628"/>
                </a:lnTo>
                <a:lnTo>
                  <a:pt x="1547" y="1622"/>
                </a:lnTo>
                <a:lnTo>
                  <a:pt x="1550" y="1622"/>
                </a:lnTo>
                <a:close/>
                <a:moveTo>
                  <a:pt x="1626" y="1609"/>
                </a:moveTo>
                <a:lnTo>
                  <a:pt x="1626" y="1609"/>
                </a:lnTo>
                <a:lnTo>
                  <a:pt x="1631" y="1610"/>
                </a:lnTo>
                <a:lnTo>
                  <a:pt x="1632" y="1610"/>
                </a:lnTo>
                <a:lnTo>
                  <a:pt x="1631" y="1611"/>
                </a:lnTo>
                <a:lnTo>
                  <a:pt x="1632" y="1612"/>
                </a:lnTo>
                <a:lnTo>
                  <a:pt x="1632" y="1612"/>
                </a:lnTo>
                <a:lnTo>
                  <a:pt x="1637" y="1617"/>
                </a:lnTo>
                <a:lnTo>
                  <a:pt x="1642" y="1626"/>
                </a:lnTo>
                <a:lnTo>
                  <a:pt x="1646" y="1637"/>
                </a:lnTo>
                <a:lnTo>
                  <a:pt x="1649" y="1644"/>
                </a:lnTo>
                <a:lnTo>
                  <a:pt x="1649" y="1644"/>
                </a:lnTo>
                <a:lnTo>
                  <a:pt x="1649" y="1646"/>
                </a:lnTo>
                <a:lnTo>
                  <a:pt x="1647" y="1646"/>
                </a:lnTo>
                <a:lnTo>
                  <a:pt x="1642" y="1644"/>
                </a:lnTo>
                <a:lnTo>
                  <a:pt x="1629" y="1637"/>
                </a:lnTo>
                <a:lnTo>
                  <a:pt x="1608" y="1625"/>
                </a:lnTo>
                <a:lnTo>
                  <a:pt x="1608" y="1625"/>
                </a:lnTo>
                <a:lnTo>
                  <a:pt x="1609" y="1622"/>
                </a:lnTo>
                <a:lnTo>
                  <a:pt x="1613" y="1617"/>
                </a:lnTo>
                <a:lnTo>
                  <a:pt x="1619" y="1611"/>
                </a:lnTo>
                <a:lnTo>
                  <a:pt x="1623" y="1610"/>
                </a:lnTo>
                <a:lnTo>
                  <a:pt x="1626" y="1609"/>
                </a:lnTo>
                <a:lnTo>
                  <a:pt x="1626" y="1609"/>
                </a:lnTo>
                <a:close/>
                <a:moveTo>
                  <a:pt x="1400" y="1676"/>
                </a:moveTo>
                <a:lnTo>
                  <a:pt x="1400" y="1676"/>
                </a:lnTo>
                <a:lnTo>
                  <a:pt x="1403" y="1675"/>
                </a:lnTo>
                <a:lnTo>
                  <a:pt x="1409" y="1675"/>
                </a:lnTo>
                <a:lnTo>
                  <a:pt x="1423" y="1679"/>
                </a:lnTo>
                <a:lnTo>
                  <a:pt x="1441" y="1685"/>
                </a:lnTo>
                <a:lnTo>
                  <a:pt x="1479" y="1689"/>
                </a:lnTo>
                <a:lnTo>
                  <a:pt x="1479" y="1689"/>
                </a:lnTo>
                <a:lnTo>
                  <a:pt x="1465" y="1727"/>
                </a:lnTo>
                <a:lnTo>
                  <a:pt x="1452" y="1757"/>
                </a:lnTo>
                <a:lnTo>
                  <a:pt x="1446" y="1769"/>
                </a:lnTo>
                <a:lnTo>
                  <a:pt x="1441" y="1778"/>
                </a:lnTo>
                <a:lnTo>
                  <a:pt x="1441" y="1778"/>
                </a:lnTo>
                <a:lnTo>
                  <a:pt x="1435" y="1785"/>
                </a:lnTo>
                <a:lnTo>
                  <a:pt x="1425" y="1795"/>
                </a:lnTo>
                <a:lnTo>
                  <a:pt x="1413" y="1807"/>
                </a:lnTo>
                <a:lnTo>
                  <a:pt x="1395" y="1820"/>
                </a:lnTo>
                <a:lnTo>
                  <a:pt x="1377" y="1832"/>
                </a:lnTo>
                <a:lnTo>
                  <a:pt x="1357" y="1843"/>
                </a:lnTo>
                <a:lnTo>
                  <a:pt x="1335" y="1853"/>
                </a:lnTo>
                <a:lnTo>
                  <a:pt x="1323" y="1858"/>
                </a:lnTo>
                <a:lnTo>
                  <a:pt x="1311" y="1860"/>
                </a:lnTo>
                <a:lnTo>
                  <a:pt x="1311" y="1860"/>
                </a:lnTo>
                <a:lnTo>
                  <a:pt x="1288" y="1865"/>
                </a:lnTo>
                <a:lnTo>
                  <a:pt x="1266" y="1869"/>
                </a:lnTo>
                <a:lnTo>
                  <a:pt x="1246" y="1871"/>
                </a:lnTo>
                <a:lnTo>
                  <a:pt x="1227" y="1873"/>
                </a:lnTo>
                <a:lnTo>
                  <a:pt x="1210" y="1873"/>
                </a:lnTo>
                <a:lnTo>
                  <a:pt x="1195" y="1870"/>
                </a:lnTo>
                <a:lnTo>
                  <a:pt x="1182" y="1868"/>
                </a:lnTo>
                <a:lnTo>
                  <a:pt x="1171" y="1864"/>
                </a:lnTo>
                <a:lnTo>
                  <a:pt x="1171" y="1864"/>
                </a:lnTo>
                <a:lnTo>
                  <a:pt x="1158" y="1858"/>
                </a:lnTo>
                <a:lnTo>
                  <a:pt x="1143" y="1848"/>
                </a:lnTo>
                <a:lnTo>
                  <a:pt x="1113" y="1827"/>
                </a:lnTo>
                <a:lnTo>
                  <a:pt x="1074" y="1800"/>
                </a:lnTo>
                <a:lnTo>
                  <a:pt x="1074" y="1800"/>
                </a:lnTo>
                <a:lnTo>
                  <a:pt x="1090" y="1685"/>
                </a:lnTo>
                <a:lnTo>
                  <a:pt x="1090" y="1685"/>
                </a:lnTo>
                <a:lnTo>
                  <a:pt x="1095" y="1684"/>
                </a:lnTo>
                <a:lnTo>
                  <a:pt x="1105" y="1681"/>
                </a:lnTo>
                <a:lnTo>
                  <a:pt x="1139" y="1676"/>
                </a:lnTo>
                <a:lnTo>
                  <a:pt x="1172" y="1671"/>
                </a:lnTo>
                <a:lnTo>
                  <a:pt x="1189" y="1669"/>
                </a:lnTo>
                <a:lnTo>
                  <a:pt x="1189" y="1669"/>
                </a:lnTo>
                <a:lnTo>
                  <a:pt x="1192" y="1670"/>
                </a:lnTo>
                <a:lnTo>
                  <a:pt x="1193" y="1671"/>
                </a:lnTo>
                <a:lnTo>
                  <a:pt x="1192" y="1674"/>
                </a:lnTo>
                <a:lnTo>
                  <a:pt x="1190" y="1678"/>
                </a:lnTo>
                <a:lnTo>
                  <a:pt x="1189" y="1683"/>
                </a:lnTo>
                <a:lnTo>
                  <a:pt x="1189" y="1683"/>
                </a:lnTo>
                <a:lnTo>
                  <a:pt x="1190" y="1686"/>
                </a:lnTo>
                <a:lnTo>
                  <a:pt x="1193" y="1688"/>
                </a:lnTo>
                <a:lnTo>
                  <a:pt x="1194" y="1689"/>
                </a:lnTo>
                <a:lnTo>
                  <a:pt x="1203" y="1689"/>
                </a:lnTo>
                <a:lnTo>
                  <a:pt x="1215" y="1685"/>
                </a:lnTo>
                <a:lnTo>
                  <a:pt x="1215" y="1685"/>
                </a:lnTo>
                <a:lnTo>
                  <a:pt x="1225" y="1683"/>
                </a:lnTo>
                <a:lnTo>
                  <a:pt x="1226" y="1681"/>
                </a:lnTo>
                <a:lnTo>
                  <a:pt x="1226" y="1680"/>
                </a:lnTo>
                <a:lnTo>
                  <a:pt x="1225" y="1680"/>
                </a:lnTo>
                <a:lnTo>
                  <a:pt x="1224" y="1679"/>
                </a:lnTo>
                <a:lnTo>
                  <a:pt x="1225" y="1679"/>
                </a:lnTo>
                <a:lnTo>
                  <a:pt x="1225" y="1679"/>
                </a:lnTo>
                <a:lnTo>
                  <a:pt x="1236" y="1678"/>
                </a:lnTo>
                <a:lnTo>
                  <a:pt x="1243" y="1679"/>
                </a:lnTo>
                <a:lnTo>
                  <a:pt x="1247" y="1679"/>
                </a:lnTo>
                <a:lnTo>
                  <a:pt x="1247" y="1679"/>
                </a:lnTo>
                <a:lnTo>
                  <a:pt x="1248" y="1680"/>
                </a:lnTo>
                <a:lnTo>
                  <a:pt x="1248" y="1681"/>
                </a:lnTo>
                <a:lnTo>
                  <a:pt x="1247" y="1685"/>
                </a:lnTo>
                <a:lnTo>
                  <a:pt x="1247" y="1685"/>
                </a:lnTo>
                <a:lnTo>
                  <a:pt x="1247" y="1688"/>
                </a:lnTo>
                <a:lnTo>
                  <a:pt x="1250" y="1690"/>
                </a:lnTo>
                <a:lnTo>
                  <a:pt x="1253" y="1691"/>
                </a:lnTo>
                <a:lnTo>
                  <a:pt x="1253" y="1691"/>
                </a:lnTo>
                <a:lnTo>
                  <a:pt x="1273" y="1690"/>
                </a:lnTo>
                <a:lnTo>
                  <a:pt x="1304" y="1685"/>
                </a:lnTo>
                <a:lnTo>
                  <a:pt x="1304" y="1685"/>
                </a:lnTo>
                <a:lnTo>
                  <a:pt x="1310" y="1685"/>
                </a:lnTo>
                <a:lnTo>
                  <a:pt x="1314" y="1685"/>
                </a:lnTo>
                <a:lnTo>
                  <a:pt x="1316" y="1686"/>
                </a:lnTo>
                <a:lnTo>
                  <a:pt x="1319" y="1688"/>
                </a:lnTo>
                <a:lnTo>
                  <a:pt x="1321" y="1691"/>
                </a:lnTo>
                <a:lnTo>
                  <a:pt x="1326" y="1695"/>
                </a:lnTo>
                <a:lnTo>
                  <a:pt x="1326" y="1695"/>
                </a:lnTo>
                <a:lnTo>
                  <a:pt x="1332" y="1697"/>
                </a:lnTo>
                <a:lnTo>
                  <a:pt x="1337" y="1697"/>
                </a:lnTo>
                <a:lnTo>
                  <a:pt x="1356" y="1699"/>
                </a:lnTo>
                <a:lnTo>
                  <a:pt x="1356" y="1699"/>
                </a:lnTo>
                <a:lnTo>
                  <a:pt x="1363" y="1697"/>
                </a:lnTo>
                <a:lnTo>
                  <a:pt x="1371" y="1696"/>
                </a:lnTo>
                <a:lnTo>
                  <a:pt x="1377" y="1692"/>
                </a:lnTo>
                <a:lnTo>
                  <a:pt x="1383" y="1689"/>
                </a:lnTo>
                <a:lnTo>
                  <a:pt x="1394" y="1681"/>
                </a:lnTo>
                <a:lnTo>
                  <a:pt x="1400" y="1676"/>
                </a:lnTo>
                <a:lnTo>
                  <a:pt x="1400" y="1676"/>
                </a:lnTo>
                <a:close/>
                <a:moveTo>
                  <a:pt x="1499" y="1546"/>
                </a:moveTo>
                <a:lnTo>
                  <a:pt x="1499" y="1546"/>
                </a:lnTo>
                <a:lnTo>
                  <a:pt x="1502" y="1565"/>
                </a:lnTo>
                <a:lnTo>
                  <a:pt x="1503" y="1583"/>
                </a:lnTo>
                <a:lnTo>
                  <a:pt x="1502" y="1600"/>
                </a:lnTo>
                <a:lnTo>
                  <a:pt x="1502" y="1600"/>
                </a:lnTo>
                <a:lnTo>
                  <a:pt x="1500" y="1615"/>
                </a:lnTo>
                <a:lnTo>
                  <a:pt x="1498" y="1628"/>
                </a:lnTo>
                <a:lnTo>
                  <a:pt x="1495" y="1639"/>
                </a:lnTo>
                <a:lnTo>
                  <a:pt x="1494" y="1643"/>
                </a:lnTo>
                <a:lnTo>
                  <a:pt x="1493" y="1644"/>
                </a:lnTo>
                <a:lnTo>
                  <a:pt x="1493" y="1644"/>
                </a:lnTo>
                <a:lnTo>
                  <a:pt x="1486" y="1644"/>
                </a:lnTo>
                <a:lnTo>
                  <a:pt x="1472" y="1643"/>
                </a:lnTo>
                <a:lnTo>
                  <a:pt x="1460" y="1641"/>
                </a:lnTo>
                <a:lnTo>
                  <a:pt x="1455" y="1639"/>
                </a:lnTo>
                <a:lnTo>
                  <a:pt x="1451" y="1638"/>
                </a:lnTo>
                <a:lnTo>
                  <a:pt x="1451" y="1638"/>
                </a:lnTo>
                <a:lnTo>
                  <a:pt x="1447" y="1637"/>
                </a:lnTo>
                <a:lnTo>
                  <a:pt x="1441" y="1636"/>
                </a:lnTo>
                <a:lnTo>
                  <a:pt x="1424" y="1636"/>
                </a:lnTo>
                <a:lnTo>
                  <a:pt x="1404" y="1636"/>
                </a:lnTo>
                <a:lnTo>
                  <a:pt x="1390" y="1634"/>
                </a:lnTo>
                <a:lnTo>
                  <a:pt x="1390" y="1634"/>
                </a:lnTo>
                <a:lnTo>
                  <a:pt x="1385" y="1633"/>
                </a:lnTo>
                <a:lnTo>
                  <a:pt x="1384" y="1632"/>
                </a:lnTo>
                <a:lnTo>
                  <a:pt x="1383" y="1630"/>
                </a:lnTo>
                <a:lnTo>
                  <a:pt x="1381" y="1625"/>
                </a:lnTo>
                <a:lnTo>
                  <a:pt x="1381" y="1625"/>
                </a:lnTo>
                <a:lnTo>
                  <a:pt x="1378" y="1623"/>
                </a:lnTo>
                <a:lnTo>
                  <a:pt x="1374" y="1622"/>
                </a:lnTo>
                <a:lnTo>
                  <a:pt x="1364" y="1622"/>
                </a:lnTo>
                <a:lnTo>
                  <a:pt x="1352" y="1625"/>
                </a:lnTo>
                <a:lnTo>
                  <a:pt x="1499" y="1546"/>
                </a:lnTo>
                <a:close/>
                <a:moveTo>
                  <a:pt x="1413" y="1425"/>
                </a:moveTo>
                <a:lnTo>
                  <a:pt x="1413" y="1425"/>
                </a:lnTo>
                <a:lnTo>
                  <a:pt x="1419" y="1427"/>
                </a:lnTo>
                <a:lnTo>
                  <a:pt x="1431" y="1436"/>
                </a:lnTo>
                <a:lnTo>
                  <a:pt x="1440" y="1442"/>
                </a:lnTo>
                <a:lnTo>
                  <a:pt x="1447" y="1449"/>
                </a:lnTo>
                <a:lnTo>
                  <a:pt x="1455" y="1457"/>
                </a:lnTo>
                <a:lnTo>
                  <a:pt x="1461" y="1465"/>
                </a:lnTo>
                <a:lnTo>
                  <a:pt x="1461" y="1465"/>
                </a:lnTo>
                <a:lnTo>
                  <a:pt x="1471" y="1485"/>
                </a:lnTo>
                <a:lnTo>
                  <a:pt x="1481" y="1505"/>
                </a:lnTo>
                <a:lnTo>
                  <a:pt x="1489" y="1526"/>
                </a:lnTo>
                <a:lnTo>
                  <a:pt x="1489" y="1526"/>
                </a:lnTo>
                <a:lnTo>
                  <a:pt x="1342" y="1618"/>
                </a:lnTo>
                <a:lnTo>
                  <a:pt x="1342" y="1618"/>
                </a:lnTo>
                <a:lnTo>
                  <a:pt x="1340" y="1620"/>
                </a:lnTo>
                <a:lnTo>
                  <a:pt x="1337" y="1618"/>
                </a:lnTo>
                <a:lnTo>
                  <a:pt x="1334" y="1616"/>
                </a:lnTo>
                <a:lnTo>
                  <a:pt x="1413" y="1425"/>
                </a:lnTo>
                <a:close/>
                <a:moveTo>
                  <a:pt x="1432" y="1326"/>
                </a:moveTo>
                <a:lnTo>
                  <a:pt x="1432" y="1326"/>
                </a:lnTo>
                <a:lnTo>
                  <a:pt x="1430" y="1331"/>
                </a:lnTo>
                <a:lnTo>
                  <a:pt x="1429" y="1339"/>
                </a:lnTo>
                <a:lnTo>
                  <a:pt x="1426" y="1354"/>
                </a:lnTo>
                <a:lnTo>
                  <a:pt x="1346" y="1322"/>
                </a:lnTo>
                <a:lnTo>
                  <a:pt x="1346" y="1322"/>
                </a:lnTo>
                <a:lnTo>
                  <a:pt x="1432" y="1326"/>
                </a:lnTo>
                <a:lnTo>
                  <a:pt x="1432" y="1326"/>
                </a:lnTo>
                <a:close/>
                <a:moveTo>
                  <a:pt x="485" y="1259"/>
                </a:moveTo>
                <a:lnTo>
                  <a:pt x="494" y="1227"/>
                </a:lnTo>
                <a:lnTo>
                  <a:pt x="504" y="1230"/>
                </a:lnTo>
                <a:lnTo>
                  <a:pt x="504" y="1230"/>
                </a:lnTo>
                <a:lnTo>
                  <a:pt x="504" y="1233"/>
                </a:lnTo>
                <a:lnTo>
                  <a:pt x="503" y="1239"/>
                </a:lnTo>
                <a:lnTo>
                  <a:pt x="495" y="1258"/>
                </a:lnTo>
                <a:lnTo>
                  <a:pt x="485" y="1288"/>
                </a:lnTo>
                <a:lnTo>
                  <a:pt x="485" y="1288"/>
                </a:lnTo>
                <a:lnTo>
                  <a:pt x="480" y="1290"/>
                </a:lnTo>
                <a:lnTo>
                  <a:pt x="469" y="1295"/>
                </a:lnTo>
                <a:lnTo>
                  <a:pt x="458" y="1301"/>
                </a:lnTo>
                <a:lnTo>
                  <a:pt x="449" y="1306"/>
                </a:lnTo>
                <a:lnTo>
                  <a:pt x="449" y="1306"/>
                </a:lnTo>
                <a:lnTo>
                  <a:pt x="446" y="1311"/>
                </a:lnTo>
                <a:lnTo>
                  <a:pt x="443" y="1315"/>
                </a:lnTo>
                <a:lnTo>
                  <a:pt x="443" y="1320"/>
                </a:lnTo>
                <a:lnTo>
                  <a:pt x="367" y="1298"/>
                </a:lnTo>
                <a:lnTo>
                  <a:pt x="367" y="1298"/>
                </a:lnTo>
                <a:lnTo>
                  <a:pt x="404" y="1296"/>
                </a:lnTo>
                <a:lnTo>
                  <a:pt x="435" y="1295"/>
                </a:lnTo>
                <a:lnTo>
                  <a:pt x="449" y="1293"/>
                </a:lnTo>
                <a:lnTo>
                  <a:pt x="463" y="1290"/>
                </a:lnTo>
                <a:lnTo>
                  <a:pt x="463" y="1290"/>
                </a:lnTo>
                <a:lnTo>
                  <a:pt x="472" y="1288"/>
                </a:lnTo>
                <a:lnTo>
                  <a:pt x="478" y="1283"/>
                </a:lnTo>
                <a:lnTo>
                  <a:pt x="483" y="1278"/>
                </a:lnTo>
                <a:lnTo>
                  <a:pt x="485" y="1272"/>
                </a:lnTo>
                <a:lnTo>
                  <a:pt x="485" y="1267"/>
                </a:lnTo>
                <a:lnTo>
                  <a:pt x="485" y="1263"/>
                </a:lnTo>
                <a:lnTo>
                  <a:pt x="485" y="1259"/>
                </a:lnTo>
                <a:lnTo>
                  <a:pt x="485" y="125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6">
            <a:extLst>
              <a:ext uri="{FF2B5EF4-FFF2-40B4-BE49-F238E27FC236}">
                <a16:creationId xmlns:a16="http://schemas.microsoft.com/office/drawing/2014/main" id="{2B3CE317-5F16-4F3B-91E2-AC1B5D5EE422}"/>
              </a:ext>
            </a:extLst>
          </p:cNvPr>
          <p:cNvSpPr>
            <a:spLocks noEditPoints="1"/>
          </p:cNvSpPr>
          <p:nvPr/>
        </p:nvSpPr>
        <p:spPr bwMode="auto">
          <a:xfrm>
            <a:off x="1289768" y="871050"/>
            <a:ext cx="1341667" cy="2585163"/>
          </a:xfrm>
          <a:custGeom>
            <a:avLst/>
            <a:gdLst>
              <a:gd name="T0" fmla="*/ 198 w 779"/>
              <a:gd name="T1" fmla="*/ 350 h 1501"/>
              <a:gd name="T2" fmla="*/ 217 w 779"/>
              <a:gd name="T3" fmla="*/ 399 h 1501"/>
              <a:gd name="T4" fmla="*/ 224 w 779"/>
              <a:gd name="T5" fmla="*/ 424 h 1501"/>
              <a:gd name="T6" fmla="*/ 125 w 779"/>
              <a:gd name="T7" fmla="*/ 476 h 1501"/>
              <a:gd name="T8" fmla="*/ 78 w 779"/>
              <a:gd name="T9" fmla="*/ 631 h 1501"/>
              <a:gd name="T10" fmla="*/ 139 w 779"/>
              <a:gd name="T11" fmla="*/ 704 h 1501"/>
              <a:gd name="T12" fmla="*/ 159 w 779"/>
              <a:gd name="T13" fmla="*/ 738 h 1501"/>
              <a:gd name="T14" fmla="*/ 157 w 779"/>
              <a:gd name="T15" fmla="*/ 869 h 1501"/>
              <a:gd name="T16" fmla="*/ 124 w 779"/>
              <a:gd name="T17" fmla="*/ 925 h 1501"/>
              <a:gd name="T18" fmla="*/ 126 w 779"/>
              <a:gd name="T19" fmla="*/ 1022 h 1501"/>
              <a:gd name="T20" fmla="*/ 109 w 779"/>
              <a:gd name="T21" fmla="*/ 1133 h 1501"/>
              <a:gd name="T22" fmla="*/ 84 w 779"/>
              <a:gd name="T23" fmla="*/ 1152 h 1501"/>
              <a:gd name="T24" fmla="*/ 183 w 779"/>
              <a:gd name="T25" fmla="*/ 1267 h 1501"/>
              <a:gd name="T26" fmla="*/ 278 w 779"/>
              <a:gd name="T27" fmla="*/ 1285 h 1501"/>
              <a:gd name="T28" fmla="*/ 374 w 779"/>
              <a:gd name="T29" fmla="*/ 1220 h 1501"/>
              <a:gd name="T30" fmla="*/ 460 w 779"/>
              <a:gd name="T31" fmla="*/ 1332 h 1501"/>
              <a:gd name="T32" fmla="*/ 582 w 779"/>
              <a:gd name="T33" fmla="*/ 1497 h 1501"/>
              <a:gd name="T34" fmla="*/ 681 w 779"/>
              <a:gd name="T35" fmla="*/ 1458 h 1501"/>
              <a:gd name="T36" fmla="*/ 699 w 779"/>
              <a:gd name="T37" fmla="*/ 1189 h 1501"/>
              <a:gd name="T38" fmla="*/ 613 w 779"/>
              <a:gd name="T39" fmla="*/ 998 h 1501"/>
              <a:gd name="T40" fmla="*/ 671 w 779"/>
              <a:gd name="T41" fmla="*/ 1015 h 1501"/>
              <a:gd name="T42" fmla="*/ 683 w 779"/>
              <a:gd name="T43" fmla="*/ 951 h 1501"/>
              <a:gd name="T44" fmla="*/ 704 w 779"/>
              <a:gd name="T45" fmla="*/ 716 h 1501"/>
              <a:gd name="T46" fmla="*/ 555 w 779"/>
              <a:gd name="T47" fmla="*/ 716 h 1501"/>
              <a:gd name="T48" fmla="*/ 541 w 779"/>
              <a:gd name="T49" fmla="*/ 669 h 1501"/>
              <a:gd name="T50" fmla="*/ 552 w 779"/>
              <a:gd name="T51" fmla="*/ 644 h 1501"/>
              <a:gd name="T52" fmla="*/ 508 w 779"/>
              <a:gd name="T53" fmla="*/ 663 h 1501"/>
              <a:gd name="T54" fmla="*/ 443 w 779"/>
              <a:gd name="T55" fmla="*/ 692 h 1501"/>
              <a:gd name="T56" fmla="*/ 413 w 779"/>
              <a:gd name="T57" fmla="*/ 663 h 1501"/>
              <a:gd name="T58" fmla="*/ 443 w 779"/>
              <a:gd name="T59" fmla="*/ 638 h 1501"/>
              <a:gd name="T60" fmla="*/ 509 w 779"/>
              <a:gd name="T61" fmla="*/ 624 h 1501"/>
              <a:gd name="T62" fmla="*/ 505 w 779"/>
              <a:gd name="T63" fmla="*/ 559 h 1501"/>
              <a:gd name="T64" fmla="*/ 542 w 779"/>
              <a:gd name="T65" fmla="*/ 525 h 1501"/>
              <a:gd name="T66" fmla="*/ 528 w 779"/>
              <a:gd name="T67" fmla="*/ 539 h 1501"/>
              <a:gd name="T68" fmla="*/ 502 w 779"/>
              <a:gd name="T69" fmla="*/ 514 h 1501"/>
              <a:gd name="T70" fmla="*/ 506 w 779"/>
              <a:gd name="T71" fmla="*/ 261 h 1501"/>
              <a:gd name="T72" fmla="*/ 695 w 779"/>
              <a:gd name="T73" fmla="*/ 187 h 1501"/>
              <a:gd name="T74" fmla="*/ 669 w 779"/>
              <a:gd name="T75" fmla="*/ 76 h 1501"/>
              <a:gd name="T76" fmla="*/ 335 w 779"/>
              <a:gd name="T77" fmla="*/ 3 h 1501"/>
              <a:gd name="T78" fmla="*/ 77 w 779"/>
              <a:gd name="T79" fmla="*/ 152 h 1501"/>
              <a:gd name="T80" fmla="*/ 142 w 779"/>
              <a:gd name="T81" fmla="*/ 287 h 1501"/>
              <a:gd name="T82" fmla="*/ 439 w 779"/>
              <a:gd name="T83" fmla="*/ 479 h 1501"/>
              <a:gd name="T84" fmla="*/ 374 w 779"/>
              <a:gd name="T85" fmla="*/ 429 h 1501"/>
              <a:gd name="T86" fmla="*/ 333 w 779"/>
              <a:gd name="T87" fmla="*/ 378 h 1501"/>
              <a:gd name="T88" fmla="*/ 339 w 779"/>
              <a:gd name="T89" fmla="*/ 301 h 1501"/>
              <a:gd name="T90" fmla="*/ 374 w 779"/>
              <a:gd name="T91" fmla="*/ 984 h 1501"/>
              <a:gd name="T92" fmla="*/ 350 w 779"/>
              <a:gd name="T93" fmla="*/ 1094 h 1501"/>
              <a:gd name="T94" fmla="*/ 333 w 779"/>
              <a:gd name="T95" fmla="*/ 967 h 1501"/>
              <a:gd name="T96" fmla="*/ 209 w 779"/>
              <a:gd name="T97" fmla="*/ 1159 h 1501"/>
              <a:gd name="T98" fmla="*/ 255 w 779"/>
              <a:gd name="T99" fmla="*/ 1180 h 1501"/>
              <a:gd name="T100" fmla="*/ 274 w 779"/>
              <a:gd name="T101" fmla="*/ 1235 h 1501"/>
              <a:gd name="T102" fmla="*/ 207 w 779"/>
              <a:gd name="T103" fmla="*/ 1256 h 1501"/>
              <a:gd name="T104" fmla="*/ 531 w 779"/>
              <a:gd name="T105" fmla="*/ 1010 h 1501"/>
              <a:gd name="T106" fmla="*/ 625 w 779"/>
              <a:gd name="T107" fmla="*/ 1100 h 1501"/>
              <a:gd name="T108" fmla="*/ 633 w 779"/>
              <a:gd name="T109" fmla="*/ 1292 h 1501"/>
              <a:gd name="T110" fmla="*/ 584 w 779"/>
              <a:gd name="T111" fmla="*/ 1217 h 1501"/>
              <a:gd name="T112" fmla="*/ 541 w 779"/>
              <a:gd name="T113" fmla="*/ 1067 h 1501"/>
              <a:gd name="T114" fmla="*/ 552 w 779"/>
              <a:gd name="T115" fmla="*/ 1263 h 1501"/>
              <a:gd name="T116" fmla="*/ 624 w 779"/>
              <a:gd name="T117" fmla="*/ 1315 h 1501"/>
              <a:gd name="T118" fmla="*/ 618 w 779"/>
              <a:gd name="T119" fmla="*/ 1458 h 1501"/>
              <a:gd name="T120" fmla="*/ 509 w 779"/>
              <a:gd name="T121" fmla="*/ 1367 h 1501"/>
              <a:gd name="T122" fmla="*/ 523 w 779"/>
              <a:gd name="T123" fmla="*/ 1094 h 1501"/>
              <a:gd name="T124" fmla="*/ 521 w 779"/>
              <a:gd name="T125" fmla="*/ 1188 h 15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779" h="1501">
                <a:moveTo>
                  <a:pt x="203" y="309"/>
                </a:moveTo>
                <a:lnTo>
                  <a:pt x="203" y="323"/>
                </a:lnTo>
                <a:lnTo>
                  <a:pt x="203" y="323"/>
                </a:lnTo>
                <a:lnTo>
                  <a:pt x="204" y="325"/>
                </a:lnTo>
                <a:lnTo>
                  <a:pt x="203" y="326"/>
                </a:lnTo>
                <a:lnTo>
                  <a:pt x="203" y="323"/>
                </a:lnTo>
                <a:lnTo>
                  <a:pt x="203" y="323"/>
                </a:lnTo>
                <a:lnTo>
                  <a:pt x="203" y="323"/>
                </a:lnTo>
                <a:lnTo>
                  <a:pt x="200" y="326"/>
                </a:lnTo>
                <a:lnTo>
                  <a:pt x="200" y="326"/>
                </a:lnTo>
                <a:lnTo>
                  <a:pt x="198" y="333"/>
                </a:lnTo>
                <a:lnTo>
                  <a:pt x="198" y="341"/>
                </a:lnTo>
                <a:lnTo>
                  <a:pt x="198" y="350"/>
                </a:lnTo>
                <a:lnTo>
                  <a:pt x="200" y="358"/>
                </a:lnTo>
                <a:lnTo>
                  <a:pt x="200" y="358"/>
                </a:lnTo>
                <a:lnTo>
                  <a:pt x="203" y="364"/>
                </a:lnTo>
                <a:lnTo>
                  <a:pt x="204" y="368"/>
                </a:lnTo>
                <a:lnTo>
                  <a:pt x="206" y="370"/>
                </a:lnTo>
                <a:lnTo>
                  <a:pt x="206" y="370"/>
                </a:lnTo>
                <a:lnTo>
                  <a:pt x="207" y="378"/>
                </a:lnTo>
                <a:lnTo>
                  <a:pt x="207" y="384"/>
                </a:lnTo>
                <a:lnTo>
                  <a:pt x="209" y="387"/>
                </a:lnTo>
                <a:lnTo>
                  <a:pt x="209" y="387"/>
                </a:lnTo>
                <a:lnTo>
                  <a:pt x="211" y="388"/>
                </a:lnTo>
                <a:lnTo>
                  <a:pt x="213" y="392"/>
                </a:lnTo>
                <a:lnTo>
                  <a:pt x="217" y="399"/>
                </a:lnTo>
                <a:lnTo>
                  <a:pt x="217" y="399"/>
                </a:lnTo>
                <a:lnTo>
                  <a:pt x="222" y="407"/>
                </a:lnTo>
                <a:lnTo>
                  <a:pt x="226" y="413"/>
                </a:lnTo>
                <a:lnTo>
                  <a:pt x="226" y="413"/>
                </a:lnTo>
                <a:lnTo>
                  <a:pt x="228" y="414"/>
                </a:lnTo>
                <a:lnTo>
                  <a:pt x="229" y="417"/>
                </a:lnTo>
                <a:lnTo>
                  <a:pt x="229" y="419"/>
                </a:lnTo>
                <a:lnTo>
                  <a:pt x="229" y="419"/>
                </a:lnTo>
                <a:lnTo>
                  <a:pt x="229" y="424"/>
                </a:lnTo>
                <a:lnTo>
                  <a:pt x="229" y="427"/>
                </a:lnTo>
                <a:lnTo>
                  <a:pt x="229" y="427"/>
                </a:lnTo>
                <a:lnTo>
                  <a:pt x="228" y="426"/>
                </a:lnTo>
                <a:lnTo>
                  <a:pt x="224" y="424"/>
                </a:lnTo>
                <a:lnTo>
                  <a:pt x="220" y="423"/>
                </a:lnTo>
                <a:lnTo>
                  <a:pt x="216" y="423"/>
                </a:lnTo>
                <a:lnTo>
                  <a:pt x="211" y="424"/>
                </a:lnTo>
                <a:lnTo>
                  <a:pt x="203" y="427"/>
                </a:lnTo>
                <a:lnTo>
                  <a:pt x="203" y="427"/>
                </a:lnTo>
                <a:lnTo>
                  <a:pt x="164" y="444"/>
                </a:lnTo>
                <a:lnTo>
                  <a:pt x="146" y="453"/>
                </a:lnTo>
                <a:lnTo>
                  <a:pt x="140" y="456"/>
                </a:lnTo>
                <a:lnTo>
                  <a:pt x="137" y="458"/>
                </a:lnTo>
                <a:lnTo>
                  <a:pt x="137" y="458"/>
                </a:lnTo>
                <a:lnTo>
                  <a:pt x="131" y="467"/>
                </a:lnTo>
                <a:lnTo>
                  <a:pt x="125" y="476"/>
                </a:lnTo>
                <a:lnTo>
                  <a:pt x="125" y="476"/>
                </a:lnTo>
                <a:lnTo>
                  <a:pt x="110" y="506"/>
                </a:lnTo>
                <a:lnTo>
                  <a:pt x="101" y="523"/>
                </a:lnTo>
                <a:lnTo>
                  <a:pt x="96" y="531"/>
                </a:lnTo>
                <a:lnTo>
                  <a:pt x="96" y="531"/>
                </a:lnTo>
                <a:lnTo>
                  <a:pt x="92" y="536"/>
                </a:lnTo>
                <a:lnTo>
                  <a:pt x="87" y="551"/>
                </a:lnTo>
                <a:lnTo>
                  <a:pt x="79" y="569"/>
                </a:lnTo>
                <a:lnTo>
                  <a:pt x="77" y="578"/>
                </a:lnTo>
                <a:lnTo>
                  <a:pt x="76" y="589"/>
                </a:lnTo>
                <a:lnTo>
                  <a:pt x="76" y="589"/>
                </a:lnTo>
                <a:lnTo>
                  <a:pt x="75" y="607"/>
                </a:lnTo>
                <a:lnTo>
                  <a:pt x="76" y="620"/>
                </a:lnTo>
                <a:lnTo>
                  <a:pt x="78" y="631"/>
                </a:lnTo>
                <a:lnTo>
                  <a:pt x="82" y="640"/>
                </a:lnTo>
                <a:lnTo>
                  <a:pt x="82" y="640"/>
                </a:lnTo>
                <a:lnTo>
                  <a:pt x="96" y="667"/>
                </a:lnTo>
                <a:lnTo>
                  <a:pt x="106" y="680"/>
                </a:lnTo>
                <a:lnTo>
                  <a:pt x="109" y="683"/>
                </a:lnTo>
                <a:lnTo>
                  <a:pt x="114" y="687"/>
                </a:lnTo>
                <a:lnTo>
                  <a:pt x="114" y="687"/>
                </a:lnTo>
                <a:lnTo>
                  <a:pt x="127" y="692"/>
                </a:lnTo>
                <a:lnTo>
                  <a:pt x="132" y="694"/>
                </a:lnTo>
                <a:lnTo>
                  <a:pt x="134" y="695"/>
                </a:lnTo>
                <a:lnTo>
                  <a:pt x="134" y="695"/>
                </a:lnTo>
                <a:lnTo>
                  <a:pt x="136" y="699"/>
                </a:lnTo>
                <a:lnTo>
                  <a:pt x="139" y="704"/>
                </a:lnTo>
                <a:lnTo>
                  <a:pt x="139" y="704"/>
                </a:lnTo>
                <a:lnTo>
                  <a:pt x="142" y="710"/>
                </a:lnTo>
                <a:lnTo>
                  <a:pt x="144" y="712"/>
                </a:lnTo>
                <a:lnTo>
                  <a:pt x="145" y="716"/>
                </a:lnTo>
                <a:lnTo>
                  <a:pt x="145" y="716"/>
                </a:lnTo>
                <a:lnTo>
                  <a:pt x="148" y="719"/>
                </a:lnTo>
                <a:lnTo>
                  <a:pt x="149" y="723"/>
                </a:lnTo>
                <a:lnTo>
                  <a:pt x="150" y="725"/>
                </a:lnTo>
                <a:lnTo>
                  <a:pt x="151" y="728"/>
                </a:lnTo>
                <a:lnTo>
                  <a:pt x="151" y="728"/>
                </a:lnTo>
                <a:lnTo>
                  <a:pt x="156" y="732"/>
                </a:lnTo>
                <a:lnTo>
                  <a:pt x="159" y="738"/>
                </a:lnTo>
                <a:lnTo>
                  <a:pt x="159" y="738"/>
                </a:lnTo>
                <a:lnTo>
                  <a:pt x="153" y="762"/>
                </a:lnTo>
                <a:lnTo>
                  <a:pt x="150" y="780"/>
                </a:lnTo>
                <a:lnTo>
                  <a:pt x="149" y="793"/>
                </a:lnTo>
                <a:lnTo>
                  <a:pt x="149" y="793"/>
                </a:lnTo>
                <a:lnTo>
                  <a:pt x="149" y="813"/>
                </a:lnTo>
                <a:lnTo>
                  <a:pt x="149" y="822"/>
                </a:lnTo>
                <a:lnTo>
                  <a:pt x="151" y="830"/>
                </a:lnTo>
                <a:lnTo>
                  <a:pt x="151" y="830"/>
                </a:lnTo>
                <a:lnTo>
                  <a:pt x="163" y="859"/>
                </a:lnTo>
                <a:lnTo>
                  <a:pt x="163" y="859"/>
                </a:lnTo>
                <a:lnTo>
                  <a:pt x="161" y="862"/>
                </a:lnTo>
                <a:lnTo>
                  <a:pt x="157" y="869"/>
                </a:lnTo>
                <a:lnTo>
                  <a:pt x="157" y="869"/>
                </a:lnTo>
                <a:lnTo>
                  <a:pt x="151" y="879"/>
                </a:lnTo>
                <a:lnTo>
                  <a:pt x="151" y="879"/>
                </a:lnTo>
                <a:lnTo>
                  <a:pt x="139" y="879"/>
                </a:lnTo>
                <a:lnTo>
                  <a:pt x="131" y="881"/>
                </a:lnTo>
                <a:lnTo>
                  <a:pt x="127" y="882"/>
                </a:lnTo>
                <a:lnTo>
                  <a:pt x="125" y="883"/>
                </a:lnTo>
                <a:lnTo>
                  <a:pt x="125" y="883"/>
                </a:lnTo>
                <a:lnTo>
                  <a:pt x="124" y="885"/>
                </a:lnTo>
                <a:lnTo>
                  <a:pt x="122" y="889"/>
                </a:lnTo>
                <a:lnTo>
                  <a:pt x="122" y="900"/>
                </a:lnTo>
                <a:lnTo>
                  <a:pt x="122" y="900"/>
                </a:lnTo>
                <a:lnTo>
                  <a:pt x="124" y="917"/>
                </a:lnTo>
                <a:lnTo>
                  <a:pt x="124" y="925"/>
                </a:lnTo>
                <a:lnTo>
                  <a:pt x="125" y="929"/>
                </a:lnTo>
                <a:lnTo>
                  <a:pt x="125" y="929"/>
                </a:lnTo>
                <a:lnTo>
                  <a:pt x="126" y="929"/>
                </a:lnTo>
                <a:lnTo>
                  <a:pt x="126" y="927"/>
                </a:lnTo>
                <a:lnTo>
                  <a:pt x="126" y="926"/>
                </a:lnTo>
                <a:lnTo>
                  <a:pt x="128" y="937"/>
                </a:lnTo>
                <a:lnTo>
                  <a:pt x="128" y="937"/>
                </a:lnTo>
                <a:lnTo>
                  <a:pt x="132" y="988"/>
                </a:lnTo>
                <a:lnTo>
                  <a:pt x="134" y="1024"/>
                </a:lnTo>
                <a:lnTo>
                  <a:pt x="134" y="1024"/>
                </a:lnTo>
                <a:lnTo>
                  <a:pt x="130" y="1022"/>
                </a:lnTo>
                <a:lnTo>
                  <a:pt x="127" y="1022"/>
                </a:lnTo>
                <a:lnTo>
                  <a:pt x="126" y="1022"/>
                </a:lnTo>
                <a:lnTo>
                  <a:pt x="125" y="1024"/>
                </a:lnTo>
                <a:lnTo>
                  <a:pt x="125" y="1024"/>
                </a:lnTo>
                <a:lnTo>
                  <a:pt x="126" y="1029"/>
                </a:lnTo>
                <a:lnTo>
                  <a:pt x="130" y="1036"/>
                </a:lnTo>
                <a:lnTo>
                  <a:pt x="134" y="1045"/>
                </a:lnTo>
                <a:lnTo>
                  <a:pt x="134" y="1045"/>
                </a:lnTo>
                <a:lnTo>
                  <a:pt x="134" y="1070"/>
                </a:lnTo>
                <a:lnTo>
                  <a:pt x="137" y="1096"/>
                </a:lnTo>
                <a:lnTo>
                  <a:pt x="137" y="1096"/>
                </a:lnTo>
                <a:lnTo>
                  <a:pt x="138" y="1114"/>
                </a:lnTo>
                <a:lnTo>
                  <a:pt x="139" y="1131"/>
                </a:lnTo>
                <a:lnTo>
                  <a:pt x="139" y="1131"/>
                </a:lnTo>
                <a:lnTo>
                  <a:pt x="109" y="1133"/>
                </a:lnTo>
                <a:lnTo>
                  <a:pt x="89" y="1134"/>
                </a:lnTo>
                <a:lnTo>
                  <a:pt x="82" y="1135"/>
                </a:lnTo>
                <a:lnTo>
                  <a:pt x="79" y="1137"/>
                </a:lnTo>
                <a:lnTo>
                  <a:pt x="79" y="1137"/>
                </a:lnTo>
                <a:lnTo>
                  <a:pt x="75" y="1139"/>
                </a:lnTo>
                <a:lnTo>
                  <a:pt x="69" y="1144"/>
                </a:lnTo>
                <a:lnTo>
                  <a:pt x="66" y="1146"/>
                </a:lnTo>
                <a:lnTo>
                  <a:pt x="64" y="1147"/>
                </a:lnTo>
                <a:lnTo>
                  <a:pt x="65" y="1150"/>
                </a:lnTo>
                <a:lnTo>
                  <a:pt x="67" y="1151"/>
                </a:lnTo>
                <a:lnTo>
                  <a:pt x="67" y="1151"/>
                </a:lnTo>
                <a:lnTo>
                  <a:pt x="75" y="1152"/>
                </a:lnTo>
                <a:lnTo>
                  <a:pt x="84" y="1152"/>
                </a:lnTo>
                <a:lnTo>
                  <a:pt x="109" y="1152"/>
                </a:lnTo>
                <a:lnTo>
                  <a:pt x="143" y="1151"/>
                </a:lnTo>
                <a:lnTo>
                  <a:pt x="149" y="1145"/>
                </a:lnTo>
                <a:lnTo>
                  <a:pt x="149" y="1145"/>
                </a:lnTo>
                <a:lnTo>
                  <a:pt x="149" y="1157"/>
                </a:lnTo>
                <a:lnTo>
                  <a:pt x="152" y="1187"/>
                </a:lnTo>
                <a:lnTo>
                  <a:pt x="156" y="1205"/>
                </a:lnTo>
                <a:lnTo>
                  <a:pt x="161" y="1224"/>
                </a:lnTo>
                <a:lnTo>
                  <a:pt x="167" y="1241"/>
                </a:lnTo>
                <a:lnTo>
                  <a:pt x="170" y="1248"/>
                </a:lnTo>
                <a:lnTo>
                  <a:pt x="174" y="1255"/>
                </a:lnTo>
                <a:lnTo>
                  <a:pt x="174" y="1255"/>
                </a:lnTo>
                <a:lnTo>
                  <a:pt x="183" y="1267"/>
                </a:lnTo>
                <a:lnTo>
                  <a:pt x="193" y="1278"/>
                </a:lnTo>
                <a:lnTo>
                  <a:pt x="203" y="1287"/>
                </a:lnTo>
                <a:lnTo>
                  <a:pt x="213" y="1296"/>
                </a:lnTo>
                <a:lnTo>
                  <a:pt x="224" y="1303"/>
                </a:lnTo>
                <a:lnTo>
                  <a:pt x="234" y="1306"/>
                </a:lnTo>
                <a:lnTo>
                  <a:pt x="242" y="1309"/>
                </a:lnTo>
                <a:lnTo>
                  <a:pt x="249" y="1309"/>
                </a:lnTo>
                <a:lnTo>
                  <a:pt x="249" y="1309"/>
                </a:lnTo>
                <a:lnTo>
                  <a:pt x="255" y="1308"/>
                </a:lnTo>
                <a:lnTo>
                  <a:pt x="262" y="1303"/>
                </a:lnTo>
                <a:lnTo>
                  <a:pt x="267" y="1298"/>
                </a:lnTo>
                <a:lnTo>
                  <a:pt x="273" y="1291"/>
                </a:lnTo>
                <a:lnTo>
                  <a:pt x="278" y="1285"/>
                </a:lnTo>
                <a:lnTo>
                  <a:pt x="281" y="1277"/>
                </a:lnTo>
                <a:lnTo>
                  <a:pt x="286" y="1263"/>
                </a:lnTo>
                <a:lnTo>
                  <a:pt x="286" y="1263"/>
                </a:lnTo>
                <a:lnTo>
                  <a:pt x="292" y="1248"/>
                </a:lnTo>
                <a:lnTo>
                  <a:pt x="292" y="1245"/>
                </a:lnTo>
                <a:lnTo>
                  <a:pt x="307" y="1245"/>
                </a:lnTo>
                <a:lnTo>
                  <a:pt x="319" y="1251"/>
                </a:lnTo>
                <a:lnTo>
                  <a:pt x="350" y="1251"/>
                </a:lnTo>
                <a:lnTo>
                  <a:pt x="350" y="1243"/>
                </a:lnTo>
                <a:lnTo>
                  <a:pt x="356" y="1243"/>
                </a:lnTo>
                <a:lnTo>
                  <a:pt x="356" y="1235"/>
                </a:lnTo>
                <a:lnTo>
                  <a:pt x="370" y="1235"/>
                </a:lnTo>
                <a:lnTo>
                  <a:pt x="374" y="1220"/>
                </a:lnTo>
                <a:lnTo>
                  <a:pt x="402" y="1220"/>
                </a:lnTo>
                <a:lnTo>
                  <a:pt x="402" y="1260"/>
                </a:lnTo>
                <a:lnTo>
                  <a:pt x="423" y="1263"/>
                </a:lnTo>
                <a:lnTo>
                  <a:pt x="431" y="1290"/>
                </a:lnTo>
                <a:lnTo>
                  <a:pt x="431" y="1290"/>
                </a:lnTo>
                <a:lnTo>
                  <a:pt x="441" y="1289"/>
                </a:lnTo>
                <a:lnTo>
                  <a:pt x="447" y="1289"/>
                </a:lnTo>
                <a:lnTo>
                  <a:pt x="448" y="1289"/>
                </a:lnTo>
                <a:lnTo>
                  <a:pt x="448" y="1290"/>
                </a:lnTo>
                <a:lnTo>
                  <a:pt x="448" y="1290"/>
                </a:lnTo>
                <a:lnTo>
                  <a:pt x="449" y="1296"/>
                </a:lnTo>
                <a:lnTo>
                  <a:pt x="454" y="1310"/>
                </a:lnTo>
                <a:lnTo>
                  <a:pt x="460" y="1332"/>
                </a:lnTo>
                <a:lnTo>
                  <a:pt x="469" y="1357"/>
                </a:lnTo>
                <a:lnTo>
                  <a:pt x="480" y="1383"/>
                </a:lnTo>
                <a:lnTo>
                  <a:pt x="492" y="1409"/>
                </a:lnTo>
                <a:lnTo>
                  <a:pt x="503" y="1431"/>
                </a:lnTo>
                <a:lnTo>
                  <a:pt x="509" y="1440"/>
                </a:lnTo>
                <a:lnTo>
                  <a:pt x="515" y="1448"/>
                </a:lnTo>
                <a:lnTo>
                  <a:pt x="515" y="1448"/>
                </a:lnTo>
                <a:lnTo>
                  <a:pt x="525" y="1461"/>
                </a:lnTo>
                <a:lnTo>
                  <a:pt x="539" y="1472"/>
                </a:lnTo>
                <a:lnTo>
                  <a:pt x="552" y="1482"/>
                </a:lnTo>
                <a:lnTo>
                  <a:pt x="566" y="1491"/>
                </a:lnTo>
                <a:lnTo>
                  <a:pt x="573" y="1494"/>
                </a:lnTo>
                <a:lnTo>
                  <a:pt x="582" y="1497"/>
                </a:lnTo>
                <a:lnTo>
                  <a:pt x="590" y="1499"/>
                </a:lnTo>
                <a:lnTo>
                  <a:pt x="598" y="1500"/>
                </a:lnTo>
                <a:lnTo>
                  <a:pt x="607" y="1501"/>
                </a:lnTo>
                <a:lnTo>
                  <a:pt x="616" y="1500"/>
                </a:lnTo>
                <a:lnTo>
                  <a:pt x="626" y="1499"/>
                </a:lnTo>
                <a:lnTo>
                  <a:pt x="636" y="1497"/>
                </a:lnTo>
                <a:lnTo>
                  <a:pt x="636" y="1497"/>
                </a:lnTo>
                <a:lnTo>
                  <a:pt x="645" y="1493"/>
                </a:lnTo>
                <a:lnTo>
                  <a:pt x="653" y="1488"/>
                </a:lnTo>
                <a:lnTo>
                  <a:pt x="662" y="1482"/>
                </a:lnTo>
                <a:lnTo>
                  <a:pt x="669" y="1475"/>
                </a:lnTo>
                <a:lnTo>
                  <a:pt x="675" y="1468"/>
                </a:lnTo>
                <a:lnTo>
                  <a:pt x="681" y="1458"/>
                </a:lnTo>
                <a:lnTo>
                  <a:pt x="686" y="1450"/>
                </a:lnTo>
                <a:lnTo>
                  <a:pt x="689" y="1439"/>
                </a:lnTo>
                <a:lnTo>
                  <a:pt x="697" y="1419"/>
                </a:lnTo>
                <a:lnTo>
                  <a:pt x="703" y="1396"/>
                </a:lnTo>
                <a:lnTo>
                  <a:pt x="711" y="1353"/>
                </a:lnTo>
                <a:lnTo>
                  <a:pt x="711" y="1353"/>
                </a:lnTo>
                <a:lnTo>
                  <a:pt x="712" y="1342"/>
                </a:lnTo>
                <a:lnTo>
                  <a:pt x="713" y="1330"/>
                </a:lnTo>
                <a:lnTo>
                  <a:pt x="713" y="1304"/>
                </a:lnTo>
                <a:lnTo>
                  <a:pt x="712" y="1275"/>
                </a:lnTo>
                <a:lnTo>
                  <a:pt x="709" y="1245"/>
                </a:lnTo>
                <a:lnTo>
                  <a:pt x="705" y="1217"/>
                </a:lnTo>
                <a:lnTo>
                  <a:pt x="699" y="1189"/>
                </a:lnTo>
                <a:lnTo>
                  <a:pt x="693" y="1165"/>
                </a:lnTo>
                <a:lnTo>
                  <a:pt x="688" y="1145"/>
                </a:lnTo>
                <a:lnTo>
                  <a:pt x="688" y="1145"/>
                </a:lnTo>
                <a:lnTo>
                  <a:pt x="681" y="1128"/>
                </a:lnTo>
                <a:lnTo>
                  <a:pt x="673" y="1110"/>
                </a:lnTo>
                <a:lnTo>
                  <a:pt x="664" y="1094"/>
                </a:lnTo>
                <a:lnTo>
                  <a:pt x="656" y="1078"/>
                </a:lnTo>
                <a:lnTo>
                  <a:pt x="639" y="1052"/>
                </a:lnTo>
                <a:lnTo>
                  <a:pt x="627" y="1035"/>
                </a:lnTo>
                <a:lnTo>
                  <a:pt x="627" y="1035"/>
                </a:lnTo>
                <a:lnTo>
                  <a:pt x="615" y="1021"/>
                </a:lnTo>
                <a:lnTo>
                  <a:pt x="613" y="1016"/>
                </a:lnTo>
                <a:lnTo>
                  <a:pt x="613" y="998"/>
                </a:lnTo>
                <a:lnTo>
                  <a:pt x="639" y="998"/>
                </a:lnTo>
                <a:lnTo>
                  <a:pt x="639" y="998"/>
                </a:lnTo>
                <a:lnTo>
                  <a:pt x="639" y="1011"/>
                </a:lnTo>
                <a:lnTo>
                  <a:pt x="640" y="1019"/>
                </a:lnTo>
                <a:lnTo>
                  <a:pt x="643" y="1023"/>
                </a:lnTo>
                <a:lnTo>
                  <a:pt x="644" y="1024"/>
                </a:lnTo>
                <a:lnTo>
                  <a:pt x="644" y="1024"/>
                </a:lnTo>
                <a:lnTo>
                  <a:pt x="650" y="1023"/>
                </a:lnTo>
                <a:lnTo>
                  <a:pt x="657" y="1021"/>
                </a:lnTo>
                <a:lnTo>
                  <a:pt x="663" y="1017"/>
                </a:lnTo>
                <a:lnTo>
                  <a:pt x="668" y="1016"/>
                </a:lnTo>
                <a:lnTo>
                  <a:pt x="668" y="1016"/>
                </a:lnTo>
                <a:lnTo>
                  <a:pt x="671" y="1015"/>
                </a:lnTo>
                <a:lnTo>
                  <a:pt x="675" y="1012"/>
                </a:lnTo>
                <a:lnTo>
                  <a:pt x="679" y="1009"/>
                </a:lnTo>
                <a:lnTo>
                  <a:pt x="682" y="1004"/>
                </a:lnTo>
                <a:lnTo>
                  <a:pt x="682" y="1004"/>
                </a:lnTo>
                <a:lnTo>
                  <a:pt x="687" y="995"/>
                </a:lnTo>
                <a:lnTo>
                  <a:pt x="688" y="992"/>
                </a:lnTo>
                <a:lnTo>
                  <a:pt x="688" y="990"/>
                </a:lnTo>
                <a:lnTo>
                  <a:pt x="688" y="990"/>
                </a:lnTo>
                <a:lnTo>
                  <a:pt x="681" y="982"/>
                </a:lnTo>
                <a:lnTo>
                  <a:pt x="676" y="978"/>
                </a:lnTo>
                <a:lnTo>
                  <a:pt x="673" y="955"/>
                </a:lnTo>
                <a:lnTo>
                  <a:pt x="673" y="955"/>
                </a:lnTo>
                <a:lnTo>
                  <a:pt x="683" y="951"/>
                </a:lnTo>
                <a:lnTo>
                  <a:pt x="691" y="948"/>
                </a:lnTo>
                <a:lnTo>
                  <a:pt x="697" y="943"/>
                </a:lnTo>
                <a:lnTo>
                  <a:pt x="697" y="943"/>
                </a:lnTo>
                <a:lnTo>
                  <a:pt x="701" y="938"/>
                </a:lnTo>
                <a:lnTo>
                  <a:pt x="703" y="935"/>
                </a:lnTo>
                <a:lnTo>
                  <a:pt x="705" y="929"/>
                </a:lnTo>
                <a:lnTo>
                  <a:pt x="705" y="929"/>
                </a:lnTo>
                <a:lnTo>
                  <a:pt x="706" y="919"/>
                </a:lnTo>
                <a:lnTo>
                  <a:pt x="706" y="900"/>
                </a:lnTo>
                <a:lnTo>
                  <a:pt x="706" y="845"/>
                </a:lnTo>
                <a:lnTo>
                  <a:pt x="705" y="744"/>
                </a:lnTo>
                <a:lnTo>
                  <a:pt x="705" y="744"/>
                </a:lnTo>
                <a:lnTo>
                  <a:pt x="704" y="716"/>
                </a:lnTo>
                <a:lnTo>
                  <a:pt x="704" y="712"/>
                </a:lnTo>
                <a:lnTo>
                  <a:pt x="703" y="710"/>
                </a:lnTo>
                <a:lnTo>
                  <a:pt x="703" y="710"/>
                </a:lnTo>
                <a:lnTo>
                  <a:pt x="701" y="708"/>
                </a:lnTo>
                <a:lnTo>
                  <a:pt x="701" y="708"/>
                </a:lnTo>
                <a:lnTo>
                  <a:pt x="698" y="708"/>
                </a:lnTo>
                <a:lnTo>
                  <a:pt x="688" y="707"/>
                </a:lnTo>
                <a:lnTo>
                  <a:pt x="688" y="707"/>
                </a:lnTo>
                <a:lnTo>
                  <a:pt x="677" y="706"/>
                </a:lnTo>
                <a:lnTo>
                  <a:pt x="659" y="707"/>
                </a:lnTo>
                <a:lnTo>
                  <a:pt x="615" y="710"/>
                </a:lnTo>
                <a:lnTo>
                  <a:pt x="555" y="716"/>
                </a:lnTo>
                <a:lnTo>
                  <a:pt x="555" y="716"/>
                </a:lnTo>
                <a:lnTo>
                  <a:pt x="553" y="704"/>
                </a:lnTo>
                <a:lnTo>
                  <a:pt x="552" y="695"/>
                </a:lnTo>
                <a:lnTo>
                  <a:pt x="552" y="689"/>
                </a:lnTo>
                <a:lnTo>
                  <a:pt x="552" y="689"/>
                </a:lnTo>
                <a:lnTo>
                  <a:pt x="552" y="687"/>
                </a:lnTo>
                <a:lnTo>
                  <a:pt x="551" y="686"/>
                </a:lnTo>
                <a:lnTo>
                  <a:pt x="549" y="683"/>
                </a:lnTo>
                <a:lnTo>
                  <a:pt x="549" y="683"/>
                </a:lnTo>
                <a:lnTo>
                  <a:pt x="543" y="669"/>
                </a:lnTo>
                <a:lnTo>
                  <a:pt x="543" y="669"/>
                </a:lnTo>
                <a:lnTo>
                  <a:pt x="543" y="669"/>
                </a:lnTo>
                <a:lnTo>
                  <a:pt x="542" y="669"/>
                </a:lnTo>
                <a:lnTo>
                  <a:pt x="541" y="669"/>
                </a:lnTo>
                <a:lnTo>
                  <a:pt x="541" y="667"/>
                </a:lnTo>
                <a:lnTo>
                  <a:pt x="541" y="667"/>
                </a:lnTo>
                <a:lnTo>
                  <a:pt x="541" y="664"/>
                </a:lnTo>
                <a:lnTo>
                  <a:pt x="542" y="662"/>
                </a:lnTo>
                <a:lnTo>
                  <a:pt x="545" y="659"/>
                </a:lnTo>
                <a:lnTo>
                  <a:pt x="546" y="655"/>
                </a:lnTo>
                <a:lnTo>
                  <a:pt x="546" y="655"/>
                </a:lnTo>
                <a:lnTo>
                  <a:pt x="547" y="652"/>
                </a:lnTo>
                <a:lnTo>
                  <a:pt x="549" y="650"/>
                </a:lnTo>
                <a:lnTo>
                  <a:pt x="553" y="647"/>
                </a:lnTo>
                <a:lnTo>
                  <a:pt x="554" y="646"/>
                </a:lnTo>
                <a:lnTo>
                  <a:pt x="554" y="645"/>
                </a:lnTo>
                <a:lnTo>
                  <a:pt x="552" y="644"/>
                </a:lnTo>
                <a:lnTo>
                  <a:pt x="549" y="640"/>
                </a:lnTo>
                <a:lnTo>
                  <a:pt x="549" y="640"/>
                </a:lnTo>
                <a:lnTo>
                  <a:pt x="547" y="639"/>
                </a:lnTo>
                <a:lnTo>
                  <a:pt x="543" y="639"/>
                </a:lnTo>
                <a:lnTo>
                  <a:pt x="537" y="639"/>
                </a:lnTo>
                <a:lnTo>
                  <a:pt x="530" y="641"/>
                </a:lnTo>
                <a:lnTo>
                  <a:pt x="524" y="645"/>
                </a:lnTo>
                <a:lnTo>
                  <a:pt x="511" y="655"/>
                </a:lnTo>
                <a:lnTo>
                  <a:pt x="506" y="661"/>
                </a:lnTo>
                <a:lnTo>
                  <a:pt x="506" y="661"/>
                </a:lnTo>
                <a:lnTo>
                  <a:pt x="505" y="662"/>
                </a:lnTo>
                <a:lnTo>
                  <a:pt x="506" y="662"/>
                </a:lnTo>
                <a:lnTo>
                  <a:pt x="508" y="663"/>
                </a:lnTo>
                <a:lnTo>
                  <a:pt x="506" y="665"/>
                </a:lnTo>
                <a:lnTo>
                  <a:pt x="500" y="673"/>
                </a:lnTo>
                <a:lnTo>
                  <a:pt x="500" y="673"/>
                </a:lnTo>
                <a:lnTo>
                  <a:pt x="492" y="680"/>
                </a:lnTo>
                <a:lnTo>
                  <a:pt x="487" y="683"/>
                </a:lnTo>
                <a:lnTo>
                  <a:pt x="484" y="686"/>
                </a:lnTo>
                <a:lnTo>
                  <a:pt x="480" y="687"/>
                </a:lnTo>
                <a:lnTo>
                  <a:pt x="480" y="687"/>
                </a:lnTo>
                <a:lnTo>
                  <a:pt x="468" y="691"/>
                </a:lnTo>
                <a:lnTo>
                  <a:pt x="462" y="692"/>
                </a:lnTo>
                <a:lnTo>
                  <a:pt x="457" y="693"/>
                </a:lnTo>
                <a:lnTo>
                  <a:pt x="457" y="693"/>
                </a:lnTo>
                <a:lnTo>
                  <a:pt x="443" y="692"/>
                </a:lnTo>
                <a:lnTo>
                  <a:pt x="433" y="693"/>
                </a:lnTo>
                <a:lnTo>
                  <a:pt x="433" y="693"/>
                </a:lnTo>
                <a:lnTo>
                  <a:pt x="429" y="692"/>
                </a:lnTo>
                <a:lnTo>
                  <a:pt x="423" y="689"/>
                </a:lnTo>
                <a:lnTo>
                  <a:pt x="423" y="689"/>
                </a:lnTo>
                <a:lnTo>
                  <a:pt x="420" y="689"/>
                </a:lnTo>
                <a:lnTo>
                  <a:pt x="419" y="689"/>
                </a:lnTo>
                <a:lnTo>
                  <a:pt x="418" y="688"/>
                </a:lnTo>
                <a:lnTo>
                  <a:pt x="417" y="687"/>
                </a:lnTo>
                <a:lnTo>
                  <a:pt x="417" y="687"/>
                </a:lnTo>
                <a:lnTo>
                  <a:pt x="415" y="676"/>
                </a:lnTo>
                <a:lnTo>
                  <a:pt x="414" y="669"/>
                </a:lnTo>
                <a:lnTo>
                  <a:pt x="413" y="663"/>
                </a:lnTo>
                <a:lnTo>
                  <a:pt x="413" y="663"/>
                </a:lnTo>
                <a:lnTo>
                  <a:pt x="413" y="658"/>
                </a:lnTo>
                <a:lnTo>
                  <a:pt x="413" y="652"/>
                </a:lnTo>
                <a:lnTo>
                  <a:pt x="413" y="644"/>
                </a:lnTo>
                <a:lnTo>
                  <a:pt x="413" y="644"/>
                </a:lnTo>
                <a:lnTo>
                  <a:pt x="413" y="634"/>
                </a:lnTo>
                <a:lnTo>
                  <a:pt x="413" y="628"/>
                </a:lnTo>
                <a:lnTo>
                  <a:pt x="413" y="624"/>
                </a:lnTo>
                <a:lnTo>
                  <a:pt x="413" y="624"/>
                </a:lnTo>
                <a:lnTo>
                  <a:pt x="415" y="622"/>
                </a:lnTo>
                <a:lnTo>
                  <a:pt x="418" y="622"/>
                </a:lnTo>
                <a:lnTo>
                  <a:pt x="426" y="627"/>
                </a:lnTo>
                <a:lnTo>
                  <a:pt x="443" y="638"/>
                </a:lnTo>
                <a:lnTo>
                  <a:pt x="443" y="638"/>
                </a:lnTo>
                <a:lnTo>
                  <a:pt x="454" y="644"/>
                </a:lnTo>
                <a:lnTo>
                  <a:pt x="466" y="649"/>
                </a:lnTo>
                <a:lnTo>
                  <a:pt x="466" y="649"/>
                </a:lnTo>
                <a:lnTo>
                  <a:pt x="473" y="652"/>
                </a:lnTo>
                <a:lnTo>
                  <a:pt x="481" y="653"/>
                </a:lnTo>
                <a:lnTo>
                  <a:pt x="485" y="653"/>
                </a:lnTo>
                <a:lnTo>
                  <a:pt x="488" y="653"/>
                </a:lnTo>
                <a:lnTo>
                  <a:pt x="492" y="651"/>
                </a:lnTo>
                <a:lnTo>
                  <a:pt x="494" y="649"/>
                </a:lnTo>
                <a:lnTo>
                  <a:pt x="494" y="649"/>
                </a:lnTo>
                <a:lnTo>
                  <a:pt x="502" y="638"/>
                </a:lnTo>
                <a:lnTo>
                  <a:pt x="509" y="624"/>
                </a:lnTo>
                <a:lnTo>
                  <a:pt x="509" y="624"/>
                </a:lnTo>
                <a:lnTo>
                  <a:pt x="511" y="619"/>
                </a:lnTo>
                <a:lnTo>
                  <a:pt x="514" y="615"/>
                </a:lnTo>
                <a:lnTo>
                  <a:pt x="517" y="610"/>
                </a:lnTo>
                <a:lnTo>
                  <a:pt x="518" y="608"/>
                </a:lnTo>
                <a:lnTo>
                  <a:pt x="518" y="604"/>
                </a:lnTo>
                <a:lnTo>
                  <a:pt x="517" y="601"/>
                </a:lnTo>
                <a:lnTo>
                  <a:pt x="515" y="595"/>
                </a:lnTo>
                <a:lnTo>
                  <a:pt x="515" y="595"/>
                </a:lnTo>
                <a:lnTo>
                  <a:pt x="503" y="571"/>
                </a:lnTo>
                <a:lnTo>
                  <a:pt x="503" y="571"/>
                </a:lnTo>
                <a:lnTo>
                  <a:pt x="505" y="559"/>
                </a:lnTo>
                <a:lnTo>
                  <a:pt x="505" y="559"/>
                </a:lnTo>
                <a:lnTo>
                  <a:pt x="510" y="563"/>
                </a:lnTo>
                <a:lnTo>
                  <a:pt x="517" y="566"/>
                </a:lnTo>
                <a:lnTo>
                  <a:pt x="517" y="566"/>
                </a:lnTo>
                <a:lnTo>
                  <a:pt x="522" y="566"/>
                </a:lnTo>
                <a:lnTo>
                  <a:pt x="527" y="566"/>
                </a:lnTo>
                <a:lnTo>
                  <a:pt x="530" y="565"/>
                </a:lnTo>
                <a:lnTo>
                  <a:pt x="534" y="563"/>
                </a:lnTo>
                <a:lnTo>
                  <a:pt x="539" y="557"/>
                </a:lnTo>
                <a:lnTo>
                  <a:pt x="543" y="551"/>
                </a:lnTo>
                <a:lnTo>
                  <a:pt x="543" y="551"/>
                </a:lnTo>
                <a:lnTo>
                  <a:pt x="545" y="547"/>
                </a:lnTo>
                <a:lnTo>
                  <a:pt x="545" y="541"/>
                </a:lnTo>
                <a:lnTo>
                  <a:pt x="542" y="525"/>
                </a:lnTo>
                <a:lnTo>
                  <a:pt x="539" y="511"/>
                </a:lnTo>
                <a:lnTo>
                  <a:pt x="535" y="502"/>
                </a:lnTo>
                <a:lnTo>
                  <a:pt x="535" y="502"/>
                </a:lnTo>
                <a:lnTo>
                  <a:pt x="534" y="500"/>
                </a:lnTo>
                <a:lnTo>
                  <a:pt x="531" y="500"/>
                </a:lnTo>
                <a:lnTo>
                  <a:pt x="529" y="502"/>
                </a:lnTo>
                <a:lnTo>
                  <a:pt x="523" y="505"/>
                </a:lnTo>
                <a:lnTo>
                  <a:pt x="523" y="505"/>
                </a:lnTo>
                <a:lnTo>
                  <a:pt x="523" y="508"/>
                </a:lnTo>
                <a:lnTo>
                  <a:pt x="523" y="512"/>
                </a:lnTo>
                <a:lnTo>
                  <a:pt x="525" y="525"/>
                </a:lnTo>
                <a:lnTo>
                  <a:pt x="527" y="533"/>
                </a:lnTo>
                <a:lnTo>
                  <a:pt x="528" y="539"/>
                </a:lnTo>
                <a:lnTo>
                  <a:pt x="527" y="543"/>
                </a:lnTo>
                <a:lnTo>
                  <a:pt x="525" y="545"/>
                </a:lnTo>
                <a:lnTo>
                  <a:pt x="523" y="546"/>
                </a:lnTo>
                <a:lnTo>
                  <a:pt x="523" y="546"/>
                </a:lnTo>
                <a:lnTo>
                  <a:pt x="518" y="546"/>
                </a:lnTo>
                <a:lnTo>
                  <a:pt x="514" y="545"/>
                </a:lnTo>
                <a:lnTo>
                  <a:pt x="505" y="541"/>
                </a:lnTo>
                <a:lnTo>
                  <a:pt x="505" y="541"/>
                </a:lnTo>
                <a:lnTo>
                  <a:pt x="508" y="534"/>
                </a:lnTo>
                <a:lnTo>
                  <a:pt x="508" y="529"/>
                </a:lnTo>
                <a:lnTo>
                  <a:pt x="506" y="522"/>
                </a:lnTo>
                <a:lnTo>
                  <a:pt x="506" y="522"/>
                </a:lnTo>
                <a:lnTo>
                  <a:pt x="502" y="514"/>
                </a:lnTo>
                <a:lnTo>
                  <a:pt x="497" y="505"/>
                </a:lnTo>
                <a:lnTo>
                  <a:pt x="486" y="491"/>
                </a:lnTo>
                <a:lnTo>
                  <a:pt x="486" y="491"/>
                </a:lnTo>
                <a:lnTo>
                  <a:pt x="481" y="485"/>
                </a:lnTo>
                <a:lnTo>
                  <a:pt x="479" y="480"/>
                </a:lnTo>
                <a:lnTo>
                  <a:pt x="478" y="478"/>
                </a:lnTo>
                <a:lnTo>
                  <a:pt x="474" y="476"/>
                </a:lnTo>
                <a:lnTo>
                  <a:pt x="474" y="476"/>
                </a:lnTo>
                <a:lnTo>
                  <a:pt x="468" y="475"/>
                </a:lnTo>
                <a:lnTo>
                  <a:pt x="412" y="271"/>
                </a:lnTo>
                <a:lnTo>
                  <a:pt x="412" y="271"/>
                </a:lnTo>
                <a:lnTo>
                  <a:pt x="475" y="264"/>
                </a:lnTo>
                <a:lnTo>
                  <a:pt x="506" y="261"/>
                </a:lnTo>
                <a:lnTo>
                  <a:pt x="506" y="261"/>
                </a:lnTo>
                <a:lnTo>
                  <a:pt x="508" y="260"/>
                </a:lnTo>
                <a:lnTo>
                  <a:pt x="514" y="255"/>
                </a:lnTo>
                <a:lnTo>
                  <a:pt x="520" y="252"/>
                </a:lnTo>
                <a:lnTo>
                  <a:pt x="528" y="248"/>
                </a:lnTo>
                <a:lnTo>
                  <a:pt x="540" y="244"/>
                </a:lnTo>
                <a:lnTo>
                  <a:pt x="555" y="240"/>
                </a:lnTo>
                <a:lnTo>
                  <a:pt x="555" y="240"/>
                </a:lnTo>
                <a:lnTo>
                  <a:pt x="675" y="211"/>
                </a:lnTo>
                <a:lnTo>
                  <a:pt x="675" y="211"/>
                </a:lnTo>
                <a:lnTo>
                  <a:pt x="679" y="206"/>
                </a:lnTo>
                <a:lnTo>
                  <a:pt x="689" y="194"/>
                </a:lnTo>
                <a:lnTo>
                  <a:pt x="695" y="187"/>
                </a:lnTo>
                <a:lnTo>
                  <a:pt x="703" y="181"/>
                </a:lnTo>
                <a:lnTo>
                  <a:pt x="710" y="176"/>
                </a:lnTo>
                <a:lnTo>
                  <a:pt x="717" y="174"/>
                </a:lnTo>
                <a:lnTo>
                  <a:pt x="717" y="174"/>
                </a:lnTo>
                <a:lnTo>
                  <a:pt x="779" y="156"/>
                </a:lnTo>
                <a:lnTo>
                  <a:pt x="779" y="156"/>
                </a:lnTo>
                <a:lnTo>
                  <a:pt x="772" y="148"/>
                </a:lnTo>
                <a:lnTo>
                  <a:pt x="764" y="139"/>
                </a:lnTo>
                <a:lnTo>
                  <a:pt x="752" y="128"/>
                </a:lnTo>
                <a:lnTo>
                  <a:pt x="736" y="115"/>
                </a:lnTo>
                <a:lnTo>
                  <a:pt x="718" y="102"/>
                </a:lnTo>
                <a:lnTo>
                  <a:pt x="695" y="89"/>
                </a:lnTo>
                <a:lnTo>
                  <a:pt x="669" y="76"/>
                </a:lnTo>
                <a:lnTo>
                  <a:pt x="669" y="76"/>
                </a:lnTo>
                <a:lnTo>
                  <a:pt x="596" y="47"/>
                </a:lnTo>
                <a:lnTo>
                  <a:pt x="581" y="42"/>
                </a:lnTo>
                <a:lnTo>
                  <a:pt x="581" y="42"/>
                </a:lnTo>
                <a:lnTo>
                  <a:pt x="565" y="37"/>
                </a:lnTo>
                <a:lnTo>
                  <a:pt x="527" y="30"/>
                </a:lnTo>
                <a:lnTo>
                  <a:pt x="482" y="23"/>
                </a:lnTo>
                <a:lnTo>
                  <a:pt x="464" y="21"/>
                </a:lnTo>
                <a:lnTo>
                  <a:pt x="450" y="21"/>
                </a:lnTo>
                <a:lnTo>
                  <a:pt x="450" y="21"/>
                </a:lnTo>
                <a:lnTo>
                  <a:pt x="398" y="28"/>
                </a:lnTo>
                <a:lnTo>
                  <a:pt x="346" y="36"/>
                </a:lnTo>
                <a:lnTo>
                  <a:pt x="335" y="3"/>
                </a:lnTo>
                <a:lnTo>
                  <a:pt x="325" y="0"/>
                </a:lnTo>
                <a:lnTo>
                  <a:pt x="328" y="39"/>
                </a:lnTo>
                <a:lnTo>
                  <a:pt x="328" y="39"/>
                </a:lnTo>
                <a:lnTo>
                  <a:pt x="298" y="45"/>
                </a:lnTo>
                <a:lnTo>
                  <a:pt x="260" y="53"/>
                </a:lnTo>
                <a:lnTo>
                  <a:pt x="222" y="63"/>
                </a:lnTo>
                <a:lnTo>
                  <a:pt x="206" y="69"/>
                </a:lnTo>
                <a:lnTo>
                  <a:pt x="195" y="72"/>
                </a:lnTo>
                <a:lnTo>
                  <a:pt x="195" y="72"/>
                </a:lnTo>
                <a:lnTo>
                  <a:pt x="165" y="90"/>
                </a:lnTo>
                <a:lnTo>
                  <a:pt x="126" y="116"/>
                </a:lnTo>
                <a:lnTo>
                  <a:pt x="90" y="142"/>
                </a:lnTo>
                <a:lnTo>
                  <a:pt x="77" y="152"/>
                </a:lnTo>
                <a:lnTo>
                  <a:pt x="69" y="161"/>
                </a:lnTo>
                <a:lnTo>
                  <a:pt x="69" y="161"/>
                </a:lnTo>
                <a:lnTo>
                  <a:pt x="0" y="249"/>
                </a:lnTo>
                <a:lnTo>
                  <a:pt x="0" y="249"/>
                </a:lnTo>
                <a:lnTo>
                  <a:pt x="16" y="250"/>
                </a:lnTo>
                <a:lnTo>
                  <a:pt x="31" y="253"/>
                </a:lnTo>
                <a:lnTo>
                  <a:pt x="48" y="258"/>
                </a:lnTo>
                <a:lnTo>
                  <a:pt x="48" y="258"/>
                </a:lnTo>
                <a:lnTo>
                  <a:pt x="64" y="265"/>
                </a:lnTo>
                <a:lnTo>
                  <a:pt x="79" y="273"/>
                </a:lnTo>
                <a:lnTo>
                  <a:pt x="95" y="283"/>
                </a:lnTo>
                <a:lnTo>
                  <a:pt x="95" y="283"/>
                </a:lnTo>
                <a:lnTo>
                  <a:pt x="142" y="287"/>
                </a:lnTo>
                <a:lnTo>
                  <a:pt x="177" y="292"/>
                </a:lnTo>
                <a:lnTo>
                  <a:pt x="192" y="295"/>
                </a:lnTo>
                <a:lnTo>
                  <a:pt x="201" y="297"/>
                </a:lnTo>
                <a:lnTo>
                  <a:pt x="206" y="299"/>
                </a:lnTo>
                <a:lnTo>
                  <a:pt x="206" y="299"/>
                </a:lnTo>
                <a:lnTo>
                  <a:pt x="204" y="302"/>
                </a:lnTo>
                <a:lnTo>
                  <a:pt x="204" y="304"/>
                </a:lnTo>
                <a:lnTo>
                  <a:pt x="203" y="309"/>
                </a:lnTo>
                <a:lnTo>
                  <a:pt x="203" y="309"/>
                </a:lnTo>
                <a:close/>
                <a:moveTo>
                  <a:pt x="455" y="476"/>
                </a:moveTo>
                <a:lnTo>
                  <a:pt x="455" y="476"/>
                </a:lnTo>
                <a:lnTo>
                  <a:pt x="443" y="479"/>
                </a:lnTo>
                <a:lnTo>
                  <a:pt x="439" y="479"/>
                </a:lnTo>
                <a:lnTo>
                  <a:pt x="439" y="479"/>
                </a:lnTo>
                <a:lnTo>
                  <a:pt x="433" y="473"/>
                </a:lnTo>
                <a:lnTo>
                  <a:pt x="413" y="450"/>
                </a:lnTo>
                <a:lnTo>
                  <a:pt x="413" y="450"/>
                </a:lnTo>
                <a:lnTo>
                  <a:pt x="407" y="443"/>
                </a:lnTo>
                <a:lnTo>
                  <a:pt x="401" y="438"/>
                </a:lnTo>
                <a:lnTo>
                  <a:pt x="395" y="436"/>
                </a:lnTo>
                <a:lnTo>
                  <a:pt x="389" y="433"/>
                </a:lnTo>
                <a:lnTo>
                  <a:pt x="381" y="431"/>
                </a:lnTo>
                <a:lnTo>
                  <a:pt x="377" y="431"/>
                </a:lnTo>
                <a:lnTo>
                  <a:pt x="376" y="430"/>
                </a:lnTo>
                <a:lnTo>
                  <a:pt x="376" y="430"/>
                </a:lnTo>
                <a:lnTo>
                  <a:pt x="374" y="429"/>
                </a:lnTo>
                <a:lnTo>
                  <a:pt x="369" y="426"/>
                </a:lnTo>
                <a:lnTo>
                  <a:pt x="363" y="425"/>
                </a:lnTo>
                <a:lnTo>
                  <a:pt x="356" y="421"/>
                </a:lnTo>
                <a:lnTo>
                  <a:pt x="356" y="421"/>
                </a:lnTo>
                <a:lnTo>
                  <a:pt x="334" y="411"/>
                </a:lnTo>
                <a:lnTo>
                  <a:pt x="325" y="405"/>
                </a:lnTo>
                <a:lnTo>
                  <a:pt x="322" y="403"/>
                </a:lnTo>
                <a:lnTo>
                  <a:pt x="321" y="401"/>
                </a:lnTo>
                <a:lnTo>
                  <a:pt x="321" y="401"/>
                </a:lnTo>
                <a:lnTo>
                  <a:pt x="326" y="392"/>
                </a:lnTo>
                <a:lnTo>
                  <a:pt x="328" y="384"/>
                </a:lnTo>
                <a:lnTo>
                  <a:pt x="333" y="378"/>
                </a:lnTo>
                <a:lnTo>
                  <a:pt x="333" y="378"/>
                </a:lnTo>
                <a:lnTo>
                  <a:pt x="337" y="371"/>
                </a:lnTo>
                <a:lnTo>
                  <a:pt x="339" y="362"/>
                </a:lnTo>
                <a:lnTo>
                  <a:pt x="341" y="352"/>
                </a:lnTo>
                <a:lnTo>
                  <a:pt x="341" y="352"/>
                </a:lnTo>
                <a:lnTo>
                  <a:pt x="344" y="346"/>
                </a:lnTo>
                <a:lnTo>
                  <a:pt x="346" y="339"/>
                </a:lnTo>
                <a:lnTo>
                  <a:pt x="347" y="332"/>
                </a:lnTo>
                <a:lnTo>
                  <a:pt x="347" y="332"/>
                </a:lnTo>
                <a:lnTo>
                  <a:pt x="347" y="326"/>
                </a:lnTo>
                <a:lnTo>
                  <a:pt x="346" y="322"/>
                </a:lnTo>
                <a:lnTo>
                  <a:pt x="345" y="321"/>
                </a:lnTo>
                <a:lnTo>
                  <a:pt x="339" y="301"/>
                </a:lnTo>
                <a:lnTo>
                  <a:pt x="339" y="301"/>
                </a:lnTo>
                <a:lnTo>
                  <a:pt x="338" y="296"/>
                </a:lnTo>
                <a:lnTo>
                  <a:pt x="337" y="285"/>
                </a:lnTo>
                <a:lnTo>
                  <a:pt x="337" y="285"/>
                </a:lnTo>
                <a:lnTo>
                  <a:pt x="365" y="278"/>
                </a:lnTo>
                <a:lnTo>
                  <a:pt x="365" y="278"/>
                </a:lnTo>
                <a:lnTo>
                  <a:pt x="398" y="272"/>
                </a:lnTo>
                <a:lnTo>
                  <a:pt x="455" y="476"/>
                </a:lnTo>
                <a:close/>
                <a:moveTo>
                  <a:pt x="333" y="967"/>
                </a:moveTo>
                <a:lnTo>
                  <a:pt x="333" y="967"/>
                </a:lnTo>
                <a:lnTo>
                  <a:pt x="335" y="967"/>
                </a:lnTo>
                <a:lnTo>
                  <a:pt x="339" y="968"/>
                </a:lnTo>
                <a:lnTo>
                  <a:pt x="353" y="974"/>
                </a:lnTo>
                <a:lnTo>
                  <a:pt x="374" y="984"/>
                </a:lnTo>
                <a:lnTo>
                  <a:pt x="390" y="998"/>
                </a:lnTo>
                <a:lnTo>
                  <a:pt x="413" y="998"/>
                </a:lnTo>
                <a:lnTo>
                  <a:pt x="374" y="1143"/>
                </a:lnTo>
                <a:lnTo>
                  <a:pt x="374" y="1143"/>
                </a:lnTo>
                <a:lnTo>
                  <a:pt x="363" y="1129"/>
                </a:lnTo>
                <a:lnTo>
                  <a:pt x="356" y="1121"/>
                </a:lnTo>
                <a:lnTo>
                  <a:pt x="353" y="1116"/>
                </a:lnTo>
                <a:lnTo>
                  <a:pt x="353" y="1116"/>
                </a:lnTo>
                <a:lnTo>
                  <a:pt x="351" y="1109"/>
                </a:lnTo>
                <a:lnTo>
                  <a:pt x="350" y="1103"/>
                </a:lnTo>
                <a:lnTo>
                  <a:pt x="350" y="1098"/>
                </a:lnTo>
                <a:lnTo>
                  <a:pt x="350" y="1098"/>
                </a:lnTo>
                <a:lnTo>
                  <a:pt x="350" y="1094"/>
                </a:lnTo>
                <a:lnTo>
                  <a:pt x="348" y="1085"/>
                </a:lnTo>
                <a:lnTo>
                  <a:pt x="347" y="1078"/>
                </a:lnTo>
                <a:lnTo>
                  <a:pt x="347" y="1073"/>
                </a:lnTo>
                <a:lnTo>
                  <a:pt x="347" y="1073"/>
                </a:lnTo>
                <a:lnTo>
                  <a:pt x="347" y="1070"/>
                </a:lnTo>
                <a:lnTo>
                  <a:pt x="346" y="1065"/>
                </a:lnTo>
                <a:lnTo>
                  <a:pt x="345" y="1059"/>
                </a:lnTo>
                <a:lnTo>
                  <a:pt x="350" y="1021"/>
                </a:lnTo>
                <a:lnTo>
                  <a:pt x="335" y="1018"/>
                </a:lnTo>
                <a:lnTo>
                  <a:pt x="335" y="1018"/>
                </a:lnTo>
                <a:lnTo>
                  <a:pt x="334" y="993"/>
                </a:lnTo>
                <a:lnTo>
                  <a:pt x="333" y="967"/>
                </a:lnTo>
                <a:lnTo>
                  <a:pt x="333" y="967"/>
                </a:lnTo>
                <a:close/>
                <a:moveTo>
                  <a:pt x="165" y="1171"/>
                </a:moveTo>
                <a:lnTo>
                  <a:pt x="177" y="1133"/>
                </a:lnTo>
                <a:lnTo>
                  <a:pt x="177" y="1133"/>
                </a:lnTo>
                <a:lnTo>
                  <a:pt x="187" y="1135"/>
                </a:lnTo>
                <a:lnTo>
                  <a:pt x="194" y="1138"/>
                </a:lnTo>
                <a:lnTo>
                  <a:pt x="197" y="1140"/>
                </a:lnTo>
                <a:lnTo>
                  <a:pt x="198" y="1143"/>
                </a:lnTo>
                <a:lnTo>
                  <a:pt x="198" y="1143"/>
                </a:lnTo>
                <a:lnTo>
                  <a:pt x="199" y="1147"/>
                </a:lnTo>
                <a:lnTo>
                  <a:pt x="201" y="1153"/>
                </a:lnTo>
                <a:lnTo>
                  <a:pt x="205" y="1158"/>
                </a:lnTo>
                <a:lnTo>
                  <a:pt x="207" y="1159"/>
                </a:lnTo>
                <a:lnTo>
                  <a:pt x="209" y="1159"/>
                </a:lnTo>
                <a:lnTo>
                  <a:pt x="209" y="1159"/>
                </a:lnTo>
                <a:lnTo>
                  <a:pt x="211" y="1159"/>
                </a:lnTo>
                <a:lnTo>
                  <a:pt x="213" y="1162"/>
                </a:lnTo>
                <a:lnTo>
                  <a:pt x="220" y="1167"/>
                </a:lnTo>
                <a:lnTo>
                  <a:pt x="226" y="1170"/>
                </a:lnTo>
                <a:lnTo>
                  <a:pt x="230" y="1171"/>
                </a:lnTo>
                <a:lnTo>
                  <a:pt x="232" y="1171"/>
                </a:lnTo>
                <a:lnTo>
                  <a:pt x="232" y="1171"/>
                </a:lnTo>
                <a:lnTo>
                  <a:pt x="247" y="1159"/>
                </a:lnTo>
                <a:lnTo>
                  <a:pt x="247" y="1159"/>
                </a:lnTo>
                <a:lnTo>
                  <a:pt x="250" y="1165"/>
                </a:lnTo>
                <a:lnTo>
                  <a:pt x="253" y="1171"/>
                </a:lnTo>
                <a:lnTo>
                  <a:pt x="255" y="1180"/>
                </a:lnTo>
                <a:lnTo>
                  <a:pt x="255" y="1180"/>
                </a:lnTo>
                <a:lnTo>
                  <a:pt x="256" y="1188"/>
                </a:lnTo>
                <a:lnTo>
                  <a:pt x="258" y="1194"/>
                </a:lnTo>
                <a:lnTo>
                  <a:pt x="258" y="1199"/>
                </a:lnTo>
                <a:lnTo>
                  <a:pt x="258" y="1202"/>
                </a:lnTo>
                <a:lnTo>
                  <a:pt x="258" y="1202"/>
                </a:lnTo>
                <a:lnTo>
                  <a:pt x="258" y="1205"/>
                </a:lnTo>
                <a:lnTo>
                  <a:pt x="259" y="1207"/>
                </a:lnTo>
                <a:lnTo>
                  <a:pt x="261" y="1214"/>
                </a:lnTo>
                <a:lnTo>
                  <a:pt x="266" y="1223"/>
                </a:lnTo>
                <a:lnTo>
                  <a:pt x="276" y="1229"/>
                </a:lnTo>
                <a:lnTo>
                  <a:pt x="276" y="1229"/>
                </a:lnTo>
                <a:lnTo>
                  <a:pt x="274" y="1235"/>
                </a:lnTo>
                <a:lnTo>
                  <a:pt x="270" y="1248"/>
                </a:lnTo>
                <a:lnTo>
                  <a:pt x="266" y="1255"/>
                </a:lnTo>
                <a:lnTo>
                  <a:pt x="261" y="1262"/>
                </a:lnTo>
                <a:lnTo>
                  <a:pt x="256" y="1269"/>
                </a:lnTo>
                <a:lnTo>
                  <a:pt x="249" y="1275"/>
                </a:lnTo>
                <a:lnTo>
                  <a:pt x="249" y="1275"/>
                </a:lnTo>
                <a:lnTo>
                  <a:pt x="246" y="1277"/>
                </a:lnTo>
                <a:lnTo>
                  <a:pt x="241" y="1277"/>
                </a:lnTo>
                <a:lnTo>
                  <a:pt x="237" y="1277"/>
                </a:lnTo>
                <a:lnTo>
                  <a:pt x="232" y="1275"/>
                </a:lnTo>
                <a:lnTo>
                  <a:pt x="224" y="1271"/>
                </a:lnTo>
                <a:lnTo>
                  <a:pt x="216" y="1265"/>
                </a:lnTo>
                <a:lnTo>
                  <a:pt x="207" y="1256"/>
                </a:lnTo>
                <a:lnTo>
                  <a:pt x="200" y="1248"/>
                </a:lnTo>
                <a:lnTo>
                  <a:pt x="193" y="1239"/>
                </a:lnTo>
                <a:lnTo>
                  <a:pt x="188" y="1231"/>
                </a:lnTo>
                <a:lnTo>
                  <a:pt x="188" y="1231"/>
                </a:lnTo>
                <a:lnTo>
                  <a:pt x="181" y="1214"/>
                </a:lnTo>
                <a:lnTo>
                  <a:pt x="174" y="1194"/>
                </a:lnTo>
                <a:lnTo>
                  <a:pt x="165" y="1171"/>
                </a:lnTo>
                <a:lnTo>
                  <a:pt x="165" y="1171"/>
                </a:lnTo>
                <a:close/>
                <a:moveTo>
                  <a:pt x="529" y="1012"/>
                </a:moveTo>
                <a:lnTo>
                  <a:pt x="529" y="1012"/>
                </a:lnTo>
                <a:lnTo>
                  <a:pt x="529" y="1011"/>
                </a:lnTo>
                <a:lnTo>
                  <a:pt x="530" y="1011"/>
                </a:lnTo>
                <a:lnTo>
                  <a:pt x="531" y="1010"/>
                </a:lnTo>
                <a:lnTo>
                  <a:pt x="531" y="1010"/>
                </a:lnTo>
                <a:lnTo>
                  <a:pt x="535" y="1010"/>
                </a:lnTo>
                <a:lnTo>
                  <a:pt x="543" y="1010"/>
                </a:lnTo>
                <a:lnTo>
                  <a:pt x="553" y="1013"/>
                </a:lnTo>
                <a:lnTo>
                  <a:pt x="559" y="1015"/>
                </a:lnTo>
                <a:lnTo>
                  <a:pt x="564" y="1018"/>
                </a:lnTo>
                <a:lnTo>
                  <a:pt x="564" y="1018"/>
                </a:lnTo>
                <a:lnTo>
                  <a:pt x="575" y="1028"/>
                </a:lnTo>
                <a:lnTo>
                  <a:pt x="582" y="1036"/>
                </a:lnTo>
                <a:lnTo>
                  <a:pt x="590" y="1047"/>
                </a:lnTo>
                <a:lnTo>
                  <a:pt x="601" y="1060"/>
                </a:lnTo>
                <a:lnTo>
                  <a:pt x="612" y="1078"/>
                </a:lnTo>
                <a:lnTo>
                  <a:pt x="625" y="1100"/>
                </a:lnTo>
                <a:lnTo>
                  <a:pt x="639" y="1125"/>
                </a:lnTo>
                <a:lnTo>
                  <a:pt x="639" y="1125"/>
                </a:lnTo>
                <a:lnTo>
                  <a:pt x="645" y="1139"/>
                </a:lnTo>
                <a:lnTo>
                  <a:pt x="651" y="1155"/>
                </a:lnTo>
                <a:lnTo>
                  <a:pt x="657" y="1170"/>
                </a:lnTo>
                <a:lnTo>
                  <a:pt x="661" y="1186"/>
                </a:lnTo>
                <a:lnTo>
                  <a:pt x="668" y="1217"/>
                </a:lnTo>
                <a:lnTo>
                  <a:pt x="671" y="1245"/>
                </a:lnTo>
                <a:lnTo>
                  <a:pt x="673" y="1271"/>
                </a:lnTo>
                <a:lnTo>
                  <a:pt x="674" y="1291"/>
                </a:lnTo>
                <a:lnTo>
                  <a:pt x="673" y="1309"/>
                </a:lnTo>
                <a:lnTo>
                  <a:pt x="633" y="1292"/>
                </a:lnTo>
                <a:lnTo>
                  <a:pt x="633" y="1292"/>
                </a:lnTo>
                <a:lnTo>
                  <a:pt x="624" y="1277"/>
                </a:lnTo>
                <a:lnTo>
                  <a:pt x="613" y="1257"/>
                </a:lnTo>
                <a:lnTo>
                  <a:pt x="613" y="1257"/>
                </a:lnTo>
                <a:lnTo>
                  <a:pt x="601" y="1244"/>
                </a:lnTo>
                <a:lnTo>
                  <a:pt x="595" y="1236"/>
                </a:lnTo>
                <a:lnTo>
                  <a:pt x="594" y="1231"/>
                </a:lnTo>
                <a:lnTo>
                  <a:pt x="592" y="1229"/>
                </a:lnTo>
                <a:lnTo>
                  <a:pt x="592" y="1229"/>
                </a:lnTo>
                <a:lnTo>
                  <a:pt x="592" y="1226"/>
                </a:lnTo>
                <a:lnTo>
                  <a:pt x="591" y="1224"/>
                </a:lnTo>
                <a:lnTo>
                  <a:pt x="588" y="1220"/>
                </a:lnTo>
                <a:lnTo>
                  <a:pt x="585" y="1218"/>
                </a:lnTo>
                <a:lnTo>
                  <a:pt x="584" y="1217"/>
                </a:lnTo>
                <a:lnTo>
                  <a:pt x="584" y="1217"/>
                </a:lnTo>
                <a:lnTo>
                  <a:pt x="582" y="1212"/>
                </a:lnTo>
                <a:lnTo>
                  <a:pt x="575" y="1204"/>
                </a:lnTo>
                <a:lnTo>
                  <a:pt x="569" y="1193"/>
                </a:lnTo>
                <a:lnTo>
                  <a:pt x="566" y="1188"/>
                </a:lnTo>
                <a:lnTo>
                  <a:pt x="566" y="1188"/>
                </a:lnTo>
                <a:lnTo>
                  <a:pt x="563" y="1173"/>
                </a:lnTo>
                <a:lnTo>
                  <a:pt x="555" y="1140"/>
                </a:lnTo>
                <a:lnTo>
                  <a:pt x="543" y="1090"/>
                </a:lnTo>
                <a:lnTo>
                  <a:pt x="543" y="1090"/>
                </a:lnTo>
                <a:lnTo>
                  <a:pt x="542" y="1082"/>
                </a:lnTo>
                <a:lnTo>
                  <a:pt x="541" y="1074"/>
                </a:lnTo>
                <a:lnTo>
                  <a:pt x="541" y="1067"/>
                </a:lnTo>
                <a:lnTo>
                  <a:pt x="541" y="1067"/>
                </a:lnTo>
                <a:lnTo>
                  <a:pt x="540" y="1058"/>
                </a:lnTo>
                <a:lnTo>
                  <a:pt x="536" y="1048"/>
                </a:lnTo>
                <a:lnTo>
                  <a:pt x="531" y="1035"/>
                </a:lnTo>
                <a:lnTo>
                  <a:pt x="531" y="1035"/>
                </a:lnTo>
                <a:lnTo>
                  <a:pt x="530" y="1024"/>
                </a:lnTo>
                <a:lnTo>
                  <a:pt x="529" y="1012"/>
                </a:lnTo>
                <a:lnTo>
                  <a:pt x="529" y="1012"/>
                </a:lnTo>
                <a:close/>
                <a:moveTo>
                  <a:pt x="531" y="1275"/>
                </a:moveTo>
                <a:lnTo>
                  <a:pt x="531" y="1266"/>
                </a:lnTo>
                <a:lnTo>
                  <a:pt x="531" y="1266"/>
                </a:lnTo>
                <a:lnTo>
                  <a:pt x="543" y="1265"/>
                </a:lnTo>
                <a:lnTo>
                  <a:pt x="552" y="1263"/>
                </a:lnTo>
                <a:lnTo>
                  <a:pt x="555" y="1263"/>
                </a:lnTo>
                <a:lnTo>
                  <a:pt x="555" y="1263"/>
                </a:lnTo>
                <a:lnTo>
                  <a:pt x="557" y="1267"/>
                </a:lnTo>
                <a:lnTo>
                  <a:pt x="560" y="1273"/>
                </a:lnTo>
                <a:lnTo>
                  <a:pt x="566" y="1284"/>
                </a:lnTo>
                <a:lnTo>
                  <a:pt x="566" y="1284"/>
                </a:lnTo>
                <a:lnTo>
                  <a:pt x="570" y="1286"/>
                </a:lnTo>
                <a:lnTo>
                  <a:pt x="578" y="1291"/>
                </a:lnTo>
                <a:lnTo>
                  <a:pt x="589" y="1297"/>
                </a:lnTo>
                <a:lnTo>
                  <a:pt x="598" y="1300"/>
                </a:lnTo>
                <a:lnTo>
                  <a:pt x="598" y="1300"/>
                </a:lnTo>
                <a:lnTo>
                  <a:pt x="609" y="1306"/>
                </a:lnTo>
                <a:lnTo>
                  <a:pt x="624" y="1315"/>
                </a:lnTo>
                <a:lnTo>
                  <a:pt x="642" y="1327"/>
                </a:lnTo>
                <a:lnTo>
                  <a:pt x="668" y="1367"/>
                </a:lnTo>
                <a:lnTo>
                  <a:pt x="668" y="1367"/>
                </a:lnTo>
                <a:lnTo>
                  <a:pt x="667" y="1382"/>
                </a:lnTo>
                <a:lnTo>
                  <a:pt x="664" y="1396"/>
                </a:lnTo>
                <a:lnTo>
                  <a:pt x="659" y="1413"/>
                </a:lnTo>
                <a:lnTo>
                  <a:pt x="656" y="1421"/>
                </a:lnTo>
                <a:lnTo>
                  <a:pt x="652" y="1430"/>
                </a:lnTo>
                <a:lnTo>
                  <a:pt x="648" y="1437"/>
                </a:lnTo>
                <a:lnTo>
                  <a:pt x="642" y="1444"/>
                </a:lnTo>
                <a:lnTo>
                  <a:pt x="634" y="1450"/>
                </a:lnTo>
                <a:lnTo>
                  <a:pt x="627" y="1455"/>
                </a:lnTo>
                <a:lnTo>
                  <a:pt x="618" y="1458"/>
                </a:lnTo>
                <a:lnTo>
                  <a:pt x="607" y="1460"/>
                </a:lnTo>
                <a:lnTo>
                  <a:pt x="607" y="1460"/>
                </a:lnTo>
                <a:lnTo>
                  <a:pt x="596" y="1458"/>
                </a:lnTo>
                <a:lnTo>
                  <a:pt x="585" y="1456"/>
                </a:lnTo>
                <a:lnTo>
                  <a:pt x="577" y="1452"/>
                </a:lnTo>
                <a:lnTo>
                  <a:pt x="567" y="1448"/>
                </a:lnTo>
                <a:lnTo>
                  <a:pt x="559" y="1442"/>
                </a:lnTo>
                <a:lnTo>
                  <a:pt x="552" y="1434"/>
                </a:lnTo>
                <a:lnTo>
                  <a:pt x="545" y="1427"/>
                </a:lnTo>
                <a:lnTo>
                  <a:pt x="539" y="1419"/>
                </a:lnTo>
                <a:lnTo>
                  <a:pt x="528" y="1403"/>
                </a:lnTo>
                <a:lnTo>
                  <a:pt x="520" y="1388"/>
                </a:lnTo>
                <a:lnTo>
                  <a:pt x="509" y="1367"/>
                </a:lnTo>
                <a:lnTo>
                  <a:pt x="509" y="1367"/>
                </a:lnTo>
                <a:lnTo>
                  <a:pt x="505" y="1359"/>
                </a:lnTo>
                <a:lnTo>
                  <a:pt x="500" y="1348"/>
                </a:lnTo>
                <a:lnTo>
                  <a:pt x="491" y="1322"/>
                </a:lnTo>
                <a:lnTo>
                  <a:pt x="481" y="1287"/>
                </a:lnTo>
                <a:lnTo>
                  <a:pt x="523" y="1286"/>
                </a:lnTo>
                <a:lnTo>
                  <a:pt x="521" y="1280"/>
                </a:lnTo>
                <a:lnTo>
                  <a:pt x="521" y="1280"/>
                </a:lnTo>
                <a:lnTo>
                  <a:pt x="527" y="1279"/>
                </a:lnTo>
                <a:lnTo>
                  <a:pt x="530" y="1277"/>
                </a:lnTo>
                <a:lnTo>
                  <a:pt x="531" y="1275"/>
                </a:lnTo>
                <a:lnTo>
                  <a:pt x="531" y="1275"/>
                </a:lnTo>
                <a:close/>
                <a:moveTo>
                  <a:pt x="523" y="1094"/>
                </a:moveTo>
                <a:lnTo>
                  <a:pt x="523" y="1094"/>
                </a:lnTo>
                <a:lnTo>
                  <a:pt x="539" y="1132"/>
                </a:lnTo>
                <a:lnTo>
                  <a:pt x="552" y="1168"/>
                </a:lnTo>
                <a:lnTo>
                  <a:pt x="552" y="1168"/>
                </a:lnTo>
                <a:lnTo>
                  <a:pt x="542" y="1157"/>
                </a:lnTo>
                <a:lnTo>
                  <a:pt x="531" y="1147"/>
                </a:lnTo>
                <a:lnTo>
                  <a:pt x="521" y="1128"/>
                </a:lnTo>
                <a:lnTo>
                  <a:pt x="521" y="1128"/>
                </a:lnTo>
                <a:lnTo>
                  <a:pt x="521" y="1110"/>
                </a:lnTo>
                <a:lnTo>
                  <a:pt x="522" y="1098"/>
                </a:lnTo>
                <a:lnTo>
                  <a:pt x="523" y="1094"/>
                </a:lnTo>
                <a:lnTo>
                  <a:pt x="523" y="1094"/>
                </a:lnTo>
                <a:close/>
                <a:moveTo>
                  <a:pt x="521" y="1188"/>
                </a:moveTo>
                <a:lnTo>
                  <a:pt x="531" y="1194"/>
                </a:lnTo>
                <a:lnTo>
                  <a:pt x="529" y="1214"/>
                </a:lnTo>
                <a:lnTo>
                  <a:pt x="529" y="1214"/>
                </a:lnTo>
                <a:lnTo>
                  <a:pt x="528" y="1214"/>
                </a:lnTo>
                <a:lnTo>
                  <a:pt x="527" y="1217"/>
                </a:lnTo>
                <a:lnTo>
                  <a:pt x="525" y="1220"/>
                </a:lnTo>
                <a:lnTo>
                  <a:pt x="521" y="1220"/>
                </a:lnTo>
                <a:lnTo>
                  <a:pt x="521" y="118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9">
            <a:extLst>
              <a:ext uri="{FF2B5EF4-FFF2-40B4-BE49-F238E27FC236}">
                <a16:creationId xmlns:a16="http://schemas.microsoft.com/office/drawing/2014/main" id="{F7D48240-559D-43AB-9E82-9958ADA88B30}"/>
              </a:ext>
            </a:extLst>
          </p:cNvPr>
          <p:cNvSpPr>
            <a:spLocks noEditPoints="1"/>
          </p:cNvSpPr>
          <p:nvPr/>
        </p:nvSpPr>
        <p:spPr bwMode="auto">
          <a:xfrm>
            <a:off x="4162544" y="871088"/>
            <a:ext cx="1288991" cy="2585125"/>
          </a:xfrm>
          <a:custGeom>
            <a:avLst/>
            <a:gdLst>
              <a:gd name="T0" fmla="*/ 215 w 722"/>
              <a:gd name="T1" fmla="*/ 56 h 1448"/>
              <a:gd name="T2" fmla="*/ 43 w 722"/>
              <a:gd name="T3" fmla="*/ 213 h 1448"/>
              <a:gd name="T4" fmla="*/ 180 w 722"/>
              <a:gd name="T5" fmla="*/ 283 h 1448"/>
              <a:gd name="T6" fmla="*/ 354 w 722"/>
              <a:gd name="T7" fmla="*/ 359 h 1448"/>
              <a:gd name="T8" fmla="*/ 287 w 722"/>
              <a:gd name="T9" fmla="*/ 453 h 1448"/>
              <a:gd name="T10" fmla="*/ 176 w 722"/>
              <a:gd name="T11" fmla="*/ 644 h 1448"/>
              <a:gd name="T12" fmla="*/ 165 w 722"/>
              <a:gd name="T13" fmla="*/ 675 h 1448"/>
              <a:gd name="T14" fmla="*/ 183 w 722"/>
              <a:gd name="T15" fmla="*/ 855 h 1448"/>
              <a:gd name="T16" fmla="*/ 242 w 722"/>
              <a:gd name="T17" fmla="*/ 876 h 1448"/>
              <a:gd name="T18" fmla="*/ 241 w 722"/>
              <a:gd name="T19" fmla="*/ 928 h 1448"/>
              <a:gd name="T20" fmla="*/ 209 w 722"/>
              <a:gd name="T21" fmla="*/ 1087 h 1448"/>
              <a:gd name="T22" fmla="*/ 224 w 722"/>
              <a:gd name="T23" fmla="*/ 1282 h 1448"/>
              <a:gd name="T24" fmla="*/ 269 w 722"/>
              <a:gd name="T25" fmla="*/ 1352 h 1448"/>
              <a:gd name="T26" fmla="*/ 316 w 722"/>
              <a:gd name="T27" fmla="*/ 1326 h 1448"/>
              <a:gd name="T28" fmla="*/ 364 w 722"/>
              <a:gd name="T29" fmla="*/ 1217 h 1448"/>
              <a:gd name="T30" fmla="*/ 476 w 722"/>
              <a:gd name="T31" fmla="*/ 1366 h 1448"/>
              <a:gd name="T32" fmla="*/ 528 w 722"/>
              <a:gd name="T33" fmla="*/ 1446 h 1448"/>
              <a:gd name="T34" fmla="*/ 581 w 722"/>
              <a:gd name="T35" fmla="*/ 1436 h 1448"/>
              <a:gd name="T36" fmla="*/ 614 w 722"/>
              <a:gd name="T37" fmla="*/ 1373 h 1448"/>
              <a:gd name="T38" fmla="*/ 628 w 722"/>
              <a:gd name="T39" fmla="*/ 1194 h 1448"/>
              <a:gd name="T40" fmla="*/ 636 w 722"/>
              <a:gd name="T41" fmla="*/ 1156 h 1448"/>
              <a:gd name="T42" fmla="*/ 684 w 722"/>
              <a:gd name="T43" fmla="*/ 814 h 1448"/>
              <a:gd name="T44" fmla="*/ 600 w 722"/>
              <a:gd name="T45" fmla="*/ 681 h 1448"/>
              <a:gd name="T46" fmla="*/ 610 w 722"/>
              <a:gd name="T47" fmla="*/ 585 h 1448"/>
              <a:gd name="T48" fmla="*/ 571 w 722"/>
              <a:gd name="T49" fmla="*/ 491 h 1448"/>
              <a:gd name="T50" fmla="*/ 579 w 722"/>
              <a:gd name="T51" fmla="*/ 430 h 1448"/>
              <a:gd name="T52" fmla="*/ 579 w 722"/>
              <a:gd name="T53" fmla="*/ 418 h 1448"/>
              <a:gd name="T54" fmla="*/ 552 w 722"/>
              <a:gd name="T55" fmla="*/ 345 h 1448"/>
              <a:gd name="T56" fmla="*/ 576 w 722"/>
              <a:gd name="T57" fmla="*/ 316 h 1448"/>
              <a:gd name="T58" fmla="*/ 668 w 722"/>
              <a:gd name="T59" fmla="*/ 273 h 1448"/>
              <a:gd name="T60" fmla="*/ 576 w 722"/>
              <a:gd name="T61" fmla="*/ 106 h 1448"/>
              <a:gd name="T62" fmla="*/ 397 w 722"/>
              <a:gd name="T63" fmla="*/ 43 h 1448"/>
              <a:gd name="T64" fmla="*/ 320 w 722"/>
              <a:gd name="T65" fmla="*/ 1210 h 1448"/>
              <a:gd name="T66" fmla="*/ 293 w 722"/>
              <a:gd name="T67" fmla="*/ 1319 h 1448"/>
              <a:gd name="T68" fmla="*/ 261 w 722"/>
              <a:gd name="T69" fmla="*/ 1310 h 1448"/>
              <a:gd name="T70" fmla="*/ 232 w 722"/>
              <a:gd name="T71" fmla="*/ 1137 h 1448"/>
              <a:gd name="T72" fmla="*/ 252 w 722"/>
              <a:gd name="T73" fmla="*/ 1155 h 1448"/>
              <a:gd name="T74" fmla="*/ 302 w 722"/>
              <a:gd name="T75" fmla="*/ 1146 h 1448"/>
              <a:gd name="T76" fmla="*/ 397 w 722"/>
              <a:gd name="T77" fmla="*/ 1033 h 1448"/>
              <a:gd name="T78" fmla="*/ 379 w 722"/>
              <a:gd name="T79" fmla="*/ 1019 h 1448"/>
              <a:gd name="T80" fmla="*/ 406 w 722"/>
              <a:gd name="T81" fmla="*/ 999 h 1448"/>
              <a:gd name="T82" fmla="*/ 628 w 722"/>
              <a:gd name="T83" fmla="*/ 1264 h 1448"/>
              <a:gd name="T84" fmla="*/ 269 w 722"/>
              <a:gd name="T85" fmla="*/ 981 h 1448"/>
              <a:gd name="T86" fmla="*/ 250 w 722"/>
              <a:gd name="T87" fmla="*/ 1066 h 1448"/>
              <a:gd name="T88" fmla="*/ 250 w 722"/>
              <a:gd name="T89" fmla="*/ 1104 h 1448"/>
              <a:gd name="T90" fmla="*/ 232 w 722"/>
              <a:gd name="T91" fmla="*/ 1107 h 1448"/>
              <a:gd name="T92" fmla="*/ 261 w 722"/>
              <a:gd name="T93" fmla="*/ 949 h 1448"/>
              <a:gd name="T94" fmla="*/ 585 w 722"/>
              <a:gd name="T95" fmla="*/ 1368 h 1448"/>
              <a:gd name="T96" fmla="*/ 549 w 722"/>
              <a:gd name="T97" fmla="*/ 1419 h 1448"/>
              <a:gd name="T98" fmla="*/ 510 w 722"/>
              <a:gd name="T99" fmla="*/ 1396 h 1448"/>
              <a:gd name="T100" fmla="*/ 538 w 722"/>
              <a:gd name="T101" fmla="*/ 1330 h 1448"/>
              <a:gd name="T102" fmla="*/ 588 w 722"/>
              <a:gd name="T103" fmla="*/ 1321 h 1448"/>
              <a:gd name="T104" fmla="*/ 567 w 722"/>
              <a:gd name="T105" fmla="*/ 1061 h 1448"/>
              <a:gd name="T106" fmla="*/ 595 w 722"/>
              <a:gd name="T107" fmla="*/ 1158 h 1448"/>
              <a:gd name="T108" fmla="*/ 567 w 722"/>
              <a:gd name="T109" fmla="*/ 1161 h 1448"/>
              <a:gd name="T110" fmla="*/ 558 w 722"/>
              <a:gd name="T111" fmla="*/ 1115 h 1448"/>
              <a:gd name="T112" fmla="*/ 576 w 722"/>
              <a:gd name="T113" fmla="*/ 1231 h 14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22" h="1448">
                <a:moveTo>
                  <a:pt x="378" y="38"/>
                </a:moveTo>
                <a:lnTo>
                  <a:pt x="378" y="38"/>
                </a:lnTo>
                <a:lnTo>
                  <a:pt x="324" y="38"/>
                </a:lnTo>
                <a:lnTo>
                  <a:pt x="283" y="40"/>
                </a:lnTo>
                <a:lnTo>
                  <a:pt x="268" y="42"/>
                </a:lnTo>
                <a:lnTo>
                  <a:pt x="260" y="43"/>
                </a:lnTo>
                <a:lnTo>
                  <a:pt x="260" y="43"/>
                </a:lnTo>
                <a:lnTo>
                  <a:pt x="215" y="56"/>
                </a:lnTo>
                <a:lnTo>
                  <a:pt x="180" y="66"/>
                </a:lnTo>
                <a:lnTo>
                  <a:pt x="76" y="114"/>
                </a:lnTo>
                <a:lnTo>
                  <a:pt x="0" y="170"/>
                </a:lnTo>
                <a:lnTo>
                  <a:pt x="0" y="170"/>
                </a:lnTo>
                <a:lnTo>
                  <a:pt x="17" y="185"/>
                </a:lnTo>
                <a:lnTo>
                  <a:pt x="31" y="200"/>
                </a:lnTo>
                <a:lnTo>
                  <a:pt x="43" y="213"/>
                </a:lnTo>
                <a:lnTo>
                  <a:pt x="43" y="213"/>
                </a:lnTo>
                <a:lnTo>
                  <a:pt x="48" y="220"/>
                </a:lnTo>
                <a:lnTo>
                  <a:pt x="52" y="227"/>
                </a:lnTo>
                <a:lnTo>
                  <a:pt x="59" y="242"/>
                </a:lnTo>
                <a:lnTo>
                  <a:pt x="66" y="260"/>
                </a:lnTo>
                <a:lnTo>
                  <a:pt x="66" y="260"/>
                </a:lnTo>
                <a:lnTo>
                  <a:pt x="109" y="268"/>
                </a:lnTo>
                <a:lnTo>
                  <a:pt x="145" y="275"/>
                </a:lnTo>
                <a:lnTo>
                  <a:pt x="180" y="283"/>
                </a:lnTo>
                <a:lnTo>
                  <a:pt x="180" y="283"/>
                </a:lnTo>
                <a:lnTo>
                  <a:pt x="293" y="316"/>
                </a:lnTo>
                <a:lnTo>
                  <a:pt x="354" y="316"/>
                </a:lnTo>
                <a:lnTo>
                  <a:pt x="354" y="316"/>
                </a:lnTo>
                <a:lnTo>
                  <a:pt x="353" y="330"/>
                </a:lnTo>
                <a:lnTo>
                  <a:pt x="353" y="343"/>
                </a:lnTo>
                <a:lnTo>
                  <a:pt x="354" y="359"/>
                </a:lnTo>
                <a:lnTo>
                  <a:pt x="354" y="359"/>
                </a:lnTo>
                <a:lnTo>
                  <a:pt x="359" y="392"/>
                </a:lnTo>
                <a:lnTo>
                  <a:pt x="359" y="392"/>
                </a:lnTo>
                <a:lnTo>
                  <a:pt x="337" y="401"/>
                </a:lnTo>
                <a:lnTo>
                  <a:pt x="307" y="415"/>
                </a:lnTo>
                <a:lnTo>
                  <a:pt x="307" y="415"/>
                </a:lnTo>
                <a:lnTo>
                  <a:pt x="305" y="419"/>
                </a:lnTo>
                <a:lnTo>
                  <a:pt x="300" y="426"/>
                </a:lnTo>
                <a:lnTo>
                  <a:pt x="287" y="453"/>
                </a:lnTo>
                <a:lnTo>
                  <a:pt x="252" y="530"/>
                </a:lnTo>
                <a:lnTo>
                  <a:pt x="203" y="642"/>
                </a:lnTo>
                <a:lnTo>
                  <a:pt x="203" y="642"/>
                </a:lnTo>
                <a:lnTo>
                  <a:pt x="193" y="642"/>
                </a:lnTo>
                <a:lnTo>
                  <a:pt x="180" y="642"/>
                </a:lnTo>
                <a:lnTo>
                  <a:pt x="180" y="642"/>
                </a:lnTo>
                <a:lnTo>
                  <a:pt x="178" y="642"/>
                </a:lnTo>
                <a:lnTo>
                  <a:pt x="176" y="644"/>
                </a:lnTo>
                <a:lnTo>
                  <a:pt x="174" y="649"/>
                </a:lnTo>
                <a:lnTo>
                  <a:pt x="170" y="656"/>
                </a:lnTo>
                <a:lnTo>
                  <a:pt x="165" y="661"/>
                </a:lnTo>
                <a:lnTo>
                  <a:pt x="165" y="661"/>
                </a:lnTo>
                <a:lnTo>
                  <a:pt x="164" y="667"/>
                </a:lnTo>
                <a:lnTo>
                  <a:pt x="164" y="671"/>
                </a:lnTo>
                <a:lnTo>
                  <a:pt x="164" y="674"/>
                </a:lnTo>
                <a:lnTo>
                  <a:pt x="165" y="675"/>
                </a:lnTo>
                <a:lnTo>
                  <a:pt x="165" y="675"/>
                </a:lnTo>
                <a:lnTo>
                  <a:pt x="171" y="678"/>
                </a:lnTo>
                <a:lnTo>
                  <a:pt x="175" y="679"/>
                </a:lnTo>
                <a:lnTo>
                  <a:pt x="175" y="689"/>
                </a:lnTo>
                <a:lnTo>
                  <a:pt x="175" y="689"/>
                </a:lnTo>
                <a:lnTo>
                  <a:pt x="178" y="775"/>
                </a:lnTo>
                <a:lnTo>
                  <a:pt x="182" y="835"/>
                </a:lnTo>
                <a:lnTo>
                  <a:pt x="183" y="855"/>
                </a:lnTo>
                <a:lnTo>
                  <a:pt x="184" y="863"/>
                </a:lnTo>
                <a:lnTo>
                  <a:pt x="184" y="863"/>
                </a:lnTo>
                <a:lnTo>
                  <a:pt x="189" y="866"/>
                </a:lnTo>
                <a:lnTo>
                  <a:pt x="196" y="868"/>
                </a:lnTo>
                <a:lnTo>
                  <a:pt x="213" y="873"/>
                </a:lnTo>
                <a:lnTo>
                  <a:pt x="213" y="873"/>
                </a:lnTo>
                <a:lnTo>
                  <a:pt x="224" y="875"/>
                </a:lnTo>
                <a:lnTo>
                  <a:pt x="242" y="876"/>
                </a:lnTo>
                <a:lnTo>
                  <a:pt x="265" y="878"/>
                </a:lnTo>
                <a:lnTo>
                  <a:pt x="265" y="901"/>
                </a:lnTo>
                <a:lnTo>
                  <a:pt x="265" y="901"/>
                </a:lnTo>
                <a:lnTo>
                  <a:pt x="262" y="902"/>
                </a:lnTo>
                <a:lnTo>
                  <a:pt x="256" y="908"/>
                </a:lnTo>
                <a:lnTo>
                  <a:pt x="252" y="913"/>
                </a:lnTo>
                <a:lnTo>
                  <a:pt x="247" y="920"/>
                </a:lnTo>
                <a:lnTo>
                  <a:pt x="241" y="928"/>
                </a:lnTo>
                <a:lnTo>
                  <a:pt x="236" y="938"/>
                </a:lnTo>
                <a:lnTo>
                  <a:pt x="232" y="951"/>
                </a:lnTo>
                <a:lnTo>
                  <a:pt x="226" y="966"/>
                </a:lnTo>
                <a:lnTo>
                  <a:pt x="221" y="985"/>
                </a:lnTo>
                <a:lnTo>
                  <a:pt x="217" y="1005"/>
                </a:lnTo>
                <a:lnTo>
                  <a:pt x="213" y="1030"/>
                </a:lnTo>
                <a:lnTo>
                  <a:pt x="210" y="1057"/>
                </a:lnTo>
                <a:lnTo>
                  <a:pt x="209" y="1087"/>
                </a:lnTo>
                <a:lnTo>
                  <a:pt x="208" y="1123"/>
                </a:lnTo>
                <a:lnTo>
                  <a:pt x="208" y="1123"/>
                </a:lnTo>
                <a:lnTo>
                  <a:pt x="208" y="1158"/>
                </a:lnTo>
                <a:lnTo>
                  <a:pt x="210" y="1189"/>
                </a:lnTo>
                <a:lnTo>
                  <a:pt x="213" y="1217"/>
                </a:lnTo>
                <a:lnTo>
                  <a:pt x="216" y="1242"/>
                </a:lnTo>
                <a:lnTo>
                  <a:pt x="220" y="1263"/>
                </a:lnTo>
                <a:lnTo>
                  <a:pt x="224" y="1282"/>
                </a:lnTo>
                <a:lnTo>
                  <a:pt x="230" y="1298"/>
                </a:lnTo>
                <a:lnTo>
                  <a:pt x="236" y="1313"/>
                </a:lnTo>
                <a:lnTo>
                  <a:pt x="241" y="1323"/>
                </a:lnTo>
                <a:lnTo>
                  <a:pt x="247" y="1333"/>
                </a:lnTo>
                <a:lnTo>
                  <a:pt x="253" y="1340"/>
                </a:lnTo>
                <a:lnTo>
                  <a:pt x="259" y="1346"/>
                </a:lnTo>
                <a:lnTo>
                  <a:pt x="265" y="1349"/>
                </a:lnTo>
                <a:lnTo>
                  <a:pt x="269" y="1352"/>
                </a:lnTo>
                <a:lnTo>
                  <a:pt x="274" y="1354"/>
                </a:lnTo>
                <a:lnTo>
                  <a:pt x="279" y="1354"/>
                </a:lnTo>
                <a:lnTo>
                  <a:pt x="279" y="1354"/>
                </a:lnTo>
                <a:lnTo>
                  <a:pt x="287" y="1353"/>
                </a:lnTo>
                <a:lnTo>
                  <a:pt x="294" y="1348"/>
                </a:lnTo>
                <a:lnTo>
                  <a:pt x="302" y="1342"/>
                </a:lnTo>
                <a:lnTo>
                  <a:pt x="309" y="1335"/>
                </a:lnTo>
                <a:lnTo>
                  <a:pt x="316" y="1326"/>
                </a:lnTo>
                <a:lnTo>
                  <a:pt x="322" y="1316"/>
                </a:lnTo>
                <a:lnTo>
                  <a:pt x="327" y="1307"/>
                </a:lnTo>
                <a:lnTo>
                  <a:pt x="331" y="1297"/>
                </a:lnTo>
                <a:lnTo>
                  <a:pt x="331" y="1297"/>
                </a:lnTo>
                <a:lnTo>
                  <a:pt x="335" y="1278"/>
                </a:lnTo>
                <a:lnTo>
                  <a:pt x="339" y="1260"/>
                </a:lnTo>
                <a:lnTo>
                  <a:pt x="340" y="1241"/>
                </a:lnTo>
                <a:lnTo>
                  <a:pt x="364" y="1217"/>
                </a:lnTo>
                <a:lnTo>
                  <a:pt x="383" y="1217"/>
                </a:lnTo>
                <a:lnTo>
                  <a:pt x="383" y="1255"/>
                </a:lnTo>
                <a:lnTo>
                  <a:pt x="401" y="1283"/>
                </a:lnTo>
                <a:lnTo>
                  <a:pt x="458" y="1283"/>
                </a:lnTo>
                <a:lnTo>
                  <a:pt x="458" y="1283"/>
                </a:lnTo>
                <a:lnTo>
                  <a:pt x="462" y="1309"/>
                </a:lnTo>
                <a:lnTo>
                  <a:pt x="467" y="1335"/>
                </a:lnTo>
                <a:lnTo>
                  <a:pt x="476" y="1366"/>
                </a:lnTo>
                <a:lnTo>
                  <a:pt x="480" y="1381"/>
                </a:lnTo>
                <a:lnTo>
                  <a:pt x="486" y="1396"/>
                </a:lnTo>
                <a:lnTo>
                  <a:pt x="493" y="1410"/>
                </a:lnTo>
                <a:lnTo>
                  <a:pt x="500" y="1422"/>
                </a:lnTo>
                <a:lnTo>
                  <a:pt x="509" y="1433"/>
                </a:lnTo>
                <a:lnTo>
                  <a:pt x="518" y="1441"/>
                </a:lnTo>
                <a:lnTo>
                  <a:pt x="523" y="1445"/>
                </a:lnTo>
                <a:lnTo>
                  <a:pt x="528" y="1446"/>
                </a:lnTo>
                <a:lnTo>
                  <a:pt x="532" y="1448"/>
                </a:lnTo>
                <a:lnTo>
                  <a:pt x="538" y="1448"/>
                </a:lnTo>
                <a:lnTo>
                  <a:pt x="538" y="1448"/>
                </a:lnTo>
                <a:lnTo>
                  <a:pt x="549" y="1448"/>
                </a:lnTo>
                <a:lnTo>
                  <a:pt x="558" y="1446"/>
                </a:lnTo>
                <a:lnTo>
                  <a:pt x="567" y="1444"/>
                </a:lnTo>
                <a:lnTo>
                  <a:pt x="575" y="1440"/>
                </a:lnTo>
                <a:lnTo>
                  <a:pt x="581" y="1436"/>
                </a:lnTo>
                <a:lnTo>
                  <a:pt x="587" y="1432"/>
                </a:lnTo>
                <a:lnTo>
                  <a:pt x="592" y="1427"/>
                </a:lnTo>
                <a:lnTo>
                  <a:pt x="596" y="1421"/>
                </a:lnTo>
                <a:lnTo>
                  <a:pt x="603" y="1409"/>
                </a:lnTo>
                <a:lnTo>
                  <a:pt x="608" y="1396"/>
                </a:lnTo>
                <a:lnTo>
                  <a:pt x="611" y="1385"/>
                </a:lnTo>
                <a:lnTo>
                  <a:pt x="614" y="1373"/>
                </a:lnTo>
                <a:lnTo>
                  <a:pt x="614" y="1373"/>
                </a:lnTo>
                <a:lnTo>
                  <a:pt x="617" y="1348"/>
                </a:lnTo>
                <a:lnTo>
                  <a:pt x="621" y="1322"/>
                </a:lnTo>
                <a:lnTo>
                  <a:pt x="623" y="1293"/>
                </a:lnTo>
                <a:lnTo>
                  <a:pt x="722" y="1293"/>
                </a:lnTo>
                <a:lnTo>
                  <a:pt x="722" y="1283"/>
                </a:lnTo>
                <a:lnTo>
                  <a:pt x="628" y="1250"/>
                </a:lnTo>
                <a:lnTo>
                  <a:pt x="628" y="1194"/>
                </a:lnTo>
                <a:lnTo>
                  <a:pt x="628" y="1194"/>
                </a:lnTo>
                <a:lnTo>
                  <a:pt x="631" y="1194"/>
                </a:lnTo>
                <a:lnTo>
                  <a:pt x="635" y="1192"/>
                </a:lnTo>
                <a:lnTo>
                  <a:pt x="636" y="1191"/>
                </a:lnTo>
                <a:lnTo>
                  <a:pt x="637" y="1189"/>
                </a:lnTo>
                <a:lnTo>
                  <a:pt x="637" y="1189"/>
                </a:lnTo>
                <a:lnTo>
                  <a:pt x="637" y="1184"/>
                </a:lnTo>
                <a:lnTo>
                  <a:pt x="637" y="1177"/>
                </a:lnTo>
                <a:lnTo>
                  <a:pt x="636" y="1156"/>
                </a:lnTo>
                <a:lnTo>
                  <a:pt x="633" y="1132"/>
                </a:lnTo>
                <a:lnTo>
                  <a:pt x="628" y="1109"/>
                </a:lnTo>
                <a:lnTo>
                  <a:pt x="628" y="1109"/>
                </a:lnTo>
                <a:lnTo>
                  <a:pt x="614" y="1057"/>
                </a:lnTo>
                <a:lnTo>
                  <a:pt x="628" y="911"/>
                </a:lnTo>
                <a:lnTo>
                  <a:pt x="666" y="911"/>
                </a:lnTo>
                <a:lnTo>
                  <a:pt x="666" y="911"/>
                </a:lnTo>
                <a:lnTo>
                  <a:pt x="684" y="814"/>
                </a:lnTo>
                <a:lnTo>
                  <a:pt x="697" y="748"/>
                </a:lnTo>
                <a:lnTo>
                  <a:pt x="703" y="717"/>
                </a:lnTo>
                <a:lnTo>
                  <a:pt x="703" y="717"/>
                </a:lnTo>
                <a:lnTo>
                  <a:pt x="688" y="716"/>
                </a:lnTo>
                <a:lnTo>
                  <a:pt x="656" y="717"/>
                </a:lnTo>
                <a:lnTo>
                  <a:pt x="609" y="717"/>
                </a:lnTo>
                <a:lnTo>
                  <a:pt x="609" y="717"/>
                </a:lnTo>
                <a:lnTo>
                  <a:pt x="600" y="681"/>
                </a:lnTo>
                <a:lnTo>
                  <a:pt x="590" y="637"/>
                </a:lnTo>
                <a:lnTo>
                  <a:pt x="590" y="637"/>
                </a:lnTo>
                <a:lnTo>
                  <a:pt x="591" y="632"/>
                </a:lnTo>
                <a:lnTo>
                  <a:pt x="594" y="626"/>
                </a:lnTo>
                <a:lnTo>
                  <a:pt x="601" y="611"/>
                </a:lnTo>
                <a:lnTo>
                  <a:pt x="605" y="603"/>
                </a:lnTo>
                <a:lnTo>
                  <a:pt x="608" y="593"/>
                </a:lnTo>
                <a:lnTo>
                  <a:pt x="610" y="585"/>
                </a:lnTo>
                <a:lnTo>
                  <a:pt x="609" y="576"/>
                </a:lnTo>
                <a:lnTo>
                  <a:pt x="609" y="576"/>
                </a:lnTo>
                <a:lnTo>
                  <a:pt x="605" y="565"/>
                </a:lnTo>
                <a:lnTo>
                  <a:pt x="601" y="553"/>
                </a:lnTo>
                <a:lnTo>
                  <a:pt x="588" y="526"/>
                </a:lnTo>
                <a:lnTo>
                  <a:pt x="576" y="503"/>
                </a:lnTo>
                <a:lnTo>
                  <a:pt x="571" y="491"/>
                </a:lnTo>
                <a:lnTo>
                  <a:pt x="571" y="491"/>
                </a:lnTo>
                <a:lnTo>
                  <a:pt x="574" y="483"/>
                </a:lnTo>
                <a:lnTo>
                  <a:pt x="574" y="474"/>
                </a:lnTo>
                <a:lnTo>
                  <a:pt x="571" y="463"/>
                </a:lnTo>
                <a:lnTo>
                  <a:pt x="571" y="463"/>
                </a:lnTo>
                <a:lnTo>
                  <a:pt x="562" y="425"/>
                </a:lnTo>
                <a:lnTo>
                  <a:pt x="562" y="425"/>
                </a:lnTo>
                <a:lnTo>
                  <a:pt x="572" y="427"/>
                </a:lnTo>
                <a:lnTo>
                  <a:pt x="579" y="430"/>
                </a:lnTo>
                <a:lnTo>
                  <a:pt x="585" y="430"/>
                </a:lnTo>
                <a:lnTo>
                  <a:pt x="585" y="430"/>
                </a:lnTo>
                <a:lnTo>
                  <a:pt x="595" y="425"/>
                </a:lnTo>
                <a:lnTo>
                  <a:pt x="595" y="425"/>
                </a:lnTo>
                <a:lnTo>
                  <a:pt x="592" y="425"/>
                </a:lnTo>
                <a:lnTo>
                  <a:pt x="588" y="422"/>
                </a:lnTo>
                <a:lnTo>
                  <a:pt x="584" y="420"/>
                </a:lnTo>
                <a:lnTo>
                  <a:pt x="579" y="418"/>
                </a:lnTo>
                <a:lnTo>
                  <a:pt x="576" y="412"/>
                </a:lnTo>
                <a:lnTo>
                  <a:pt x="571" y="406"/>
                </a:lnTo>
                <a:lnTo>
                  <a:pt x="571" y="406"/>
                </a:lnTo>
                <a:lnTo>
                  <a:pt x="567" y="398"/>
                </a:lnTo>
                <a:lnTo>
                  <a:pt x="563" y="389"/>
                </a:lnTo>
                <a:lnTo>
                  <a:pt x="558" y="371"/>
                </a:lnTo>
                <a:lnTo>
                  <a:pt x="554" y="355"/>
                </a:lnTo>
                <a:lnTo>
                  <a:pt x="552" y="345"/>
                </a:lnTo>
                <a:lnTo>
                  <a:pt x="552" y="345"/>
                </a:lnTo>
                <a:lnTo>
                  <a:pt x="550" y="329"/>
                </a:lnTo>
                <a:lnTo>
                  <a:pt x="548" y="321"/>
                </a:lnTo>
                <a:lnTo>
                  <a:pt x="548" y="321"/>
                </a:lnTo>
                <a:lnTo>
                  <a:pt x="562" y="320"/>
                </a:lnTo>
                <a:lnTo>
                  <a:pt x="571" y="319"/>
                </a:lnTo>
                <a:lnTo>
                  <a:pt x="575" y="318"/>
                </a:lnTo>
                <a:lnTo>
                  <a:pt x="576" y="316"/>
                </a:lnTo>
                <a:lnTo>
                  <a:pt x="576" y="316"/>
                </a:lnTo>
                <a:lnTo>
                  <a:pt x="584" y="310"/>
                </a:lnTo>
                <a:lnTo>
                  <a:pt x="603" y="299"/>
                </a:lnTo>
                <a:lnTo>
                  <a:pt x="625" y="287"/>
                </a:lnTo>
                <a:lnTo>
                  <a:pt x="637" y="282"/>
                </a:lnTo>
                <a:lnTo>
                  <a:pt x="647" y="279"/>
                </a:lnTo>
                <a:lnTo>
                  <a:pt x="647" y="279"/>
                </a:lnTo>
                <a:lnTo>
                  <a:pt x="668" y="273"/>
                </a:lnTo>
                <a:lnTo>
                  <a:pt x="692" y="266"/>
                </a:lnTo>
                <a:lnTo>
                  <a:pt x="717" y="260"/>
                </a:lnTo>
                <a:lnTo>
                  <a:pt x="717" y="260"/>
                </a:lnTo>
                <a:lnTo>
                  <a:pt x="696" y="236"/>
                </a:lnTo>
                <a:lnTo>
                  <a:pt x="649" y="183"/>
                </a:lnTo>
                <a:lnTo>
                  <a:pt x="622" y="154"/>
                </a:lnTo>
                <a:lnTo>
                  <a:pt x="597" y="127"/>
                </a:lnTo>
                <a:lnTo>
                  <a:pt x="576" y="106"/>
                </a:lnTo>
                <a:lnTo>
                  <a:pt x="568" y="99"/>
                </a:lnTo>
                <a:lnTo>
                  <a:pt x="562" y="95"/>
                </a:lnTo>
                <a:lnTo>
                  <a:pt x="562" y="95"/>
                </a:lnTo>
                <a:lnTo>
                  <a:pt x="548" y="88"/>
                </a:lnTo>
                <a:lnTo>
                  <a:pt x="525" y="81"/>
                </a:lnTo>
                <a:lnTo>
                  <a:pt x="470" y="63"/>
                </a:lnTo>
                <a:lnTo>
                  <a:pt x="419" y="49"/>
                </a:lnTo>
                <a:lnTo>
                  <a:pt x="397" y="43"/>
                </a:lnTo>
                <a:lnTo>
                  <a:pt x="392" y="0"/>
                </a:lnTo>
                <a:lnTo>
                  <a:pt x="383" y="0"/>
                </a:lnTo>
                <a:lnTo>
                  <a:pt x="378" y="38"/>
                </a:lnTo>
                <a:close/>
                <a:moveTo>
                  <a:pt x="321" y="1137"/>
                </a:moveTo>
                <a:lnTo>
                  <a:pt x="321" y="1137"/>
                </a:lnTo>
                <a:lnTo>
                  <a:pt x="321" y="1152"/>
                </a:lnTo>
                <a:lnTo>
                  <a:pt x="321" y="1189"/>
                </a:lnTo>
                <a:lnTo>
                  <a:pt x="320" y="1210"/>
                </a:lnTo>
                <a:lnTo>
                  <a:pt x="318" y="1232"/>
                </a:lnTo>
                <a:lnTo>
                  <a:pt x="315" y="1252"/>
                </a:lnTo>
                <a:lnTo>
                  <a:pt x="312" y="1269"/>
                </a:lnTo>
                <a:lnTo>
                  <a:pt x="312" y="1269"/>
                </a:lnTo>
                <a:lnTo>
                  <a:pt x="303" y="1294"/>
                </a:lnTo>
                <a:lnTo>
                  <a:pt x="300" y="1304"/>
                </a:lnTo>
                <a:lnTo>
                  <a:pt x="296" y="1313"/>
                </a:lnTo>
                <a:lnTo>
                  <a:pt x="293" y="1319"/>
                </a:lnTo>
                <a:lnTo>
                  <a:pt x="289" y="1322"/>
                </a:lnTo>
                <a:lnTo>
                  <a:pt x="285" y="1324"/>
                </a:lnTo>
                <a:lnTo>
                  <a:pt x="279" y="1326"/>
                </a:lnTo>
                <a:lnTo>
                  <a:pt x="279" y="1326"/>
                </a:lnTo>
                <a:lnTo>
                  <a:pt x="275" y="1324"/>
                </a:lnTo>
                <a:lnTo>
                  <a:pt x="273" y="1323"/>
                </a:lnTo>
                <a:lnTo>
                  <a:pt x="267" y="1319"/>
                </a:lnTo>
                <a:lnTo>
                  <a:pt x="261" y="1310"/>
                </a:lnTo>
                <a:lnTo>
                  <a:pt x="255" y="1300"/>
                </a:lnTo>
                <a:lnTo>
                  <a:pt x="250" y="1287"/>
                </a:lnTo>
                <a:lnTo>
                  <a:pt x="247" y="1274"/>
                </a:lnTo>
                <a:lnTo>
                  <a:pt x="243" y="1260"/>
                </a:lnTo>
                <a:lnTo>
                  <a:pt x="241" y="1245"/>
                </a:lnTo>
                <a:lnTo>
                  <a:pt x="241" y="1245"/>
                </a:lnTo>
                <a:lnTo>
                  <a:pt x="235" y="1177"/>
                </a:lnTo>
                <a:lnTo>
                  <a:pt x="232" y="1137"/>
                </a:lnTo>
                <a:lnTo>
                  <a:pt x="246" y="1137"/>
                </a:lnTo>
                <a:lnTo>
                  <a:pt x="246" y="1137"/>
                </a:lnTo>
                <a:lnTo>
                  <a:pt x="247" y="1146"/>
                </a:lnTo>
                <a:lnTo>
                  <a:pt x="248" y="1152"/>
                </a:lnTo>
                <a:lnTo>
                  <a:pt x="249" y="1155"/>
                </a:lnTo>
                <a:lnTo>
                  <a:pt x="250" y="1156"/>
                </a:lnTo>
                <a:lnTo>
                  <a:pt x="250" y="1156"/>
                </a:lnTo>
                <a:lnTo>
                  <a:pt x="252" y="1155"/>
                </a:lnTo>
                <a:lnTo>
                  <a:pt x="254" y="1152"/>
                </a:lnTo>
                <a:lnTo>
                  <a:pt x="256" y="1144"/>
                </a:lnTo>
                <a:lnTo>
                  <a:pt x="260" y="1132"/>
                </a:lnTo>
                <a:lnTo>
                  <a:pt x="298" y="1137"/>
                </a:lnTo>
                <a:lnTo>
                  <a:pt x="298" y="1137"/>
                </a:lnTo>
                <a:lnTo>
                  <a:pt x="300" y="1143"/>
                </a:lnTo>
                <a:lnTo>
                  <a:pt x="301" y="1146"/>
                </a:lnTo>
                <a:lnTo>
                  <a:pt x="302" y="1146"/>
                </a:lnTo>
                <a:lnTo>
                  <a:pt x="302" y="1146"/>
                </a:lnTo>
                <a:lnTo>
                  <a:pt x="302" y="1146"/>
                </a:lnTo>
                <a:lnTo>
                  <a:pt x="307" y="1123"/>
                </a:lnTo>
                <a:lnTo>
                  <a:pt x="316" y="1137"/>
                </a:lnTo>
                <a:lnTo>
                  <a:pt x="321" y="1137"/>
                </a:lnTo>
                <a:close/>
                <a:moveTo>
                  <a:pt x="406" y="995"/>
                </a:moveTo>
                <a:lnTo>
                  <a:pt x="406" y="1033"/>
                </a:lnTo>
                <a:lnTo>
                  <a:pt x="397" y="1033"/>
                </a:lnTo>
                <a:lnTo>
                  <a:pt x="397" y="1052"/>
                </a:lnTo>
                <a:lnTo>
                  <a:pt x="401" y="1052"/>
                </a:lnTo>
                <a:lnTo>
                  <a:pt x="401" y="1137"/>
                </a:lnTo>
                <a:lnTo>
                  <a:pt x="387" y="1137"/>
                </a:lnTo>
                <a:lnTo>
                  <a:pt x="373" y="1019"/>
                </a:lnTo>
                <a:lnTo>
                  <a:pt x="373" y="1019"/>
                </a:lnTo>
                <a:lnTo>
                  <a:pt x="374" y="1020"/>
                </a:lnTo>
                <a:lnTo>
                  <a:pt x="379" y="1019"/>
                </a:lnTo>
                <a:lnTo>
                  <a:pt x="384" y="1018"/>
                </a:lnTo>
                <a:lnTo>
                  <a:pt x="392" y="1019"/>
                </a:lnTo>
                <a:lnTo>
                  <a:pt x="392" y="1019"/>
                </a:lnTo>
                <a:lnTo>
                  <a:pt x="395" y="1019"/>
                </a:lnTo>
                <a:lnTo>
                  <a:pt x="399" y="1017"/>
                </a:lnTo>
                <a:lnTo>
                  <a:pt x="401" y="1013"/>
                </a:lnTo>
                <a:lnTo>
                  <a:pt x="404" y="1008"/>
                </a:lnTo>
                <a:lnTo>
                  <a:pt x="406" y="999"/>
                </a:lnTo>
                <a:lnTo>
                  <a:pt x="406" y="995"/>
                </a:lnTo>
                <a:lnTo>
                  <a:pt x="406" y="995"/>
                </a:lnTo>
                <a:close/>
                <a:moveTo>
                  <a:pt x="618" y="915"/>
                </a:moveTo>
                <a:lnTo>
                  <a:pt x="609" y="1010"/>
                </a:lnTo>
                <a:lnTo>
                  <a:pt x="600" y="1010"/>
                </a:lnTo>
                <a:lnTo>
                  <a:pt x="604" y="915"/>
                </a:lnTo>
                <a:lnTo>
                  <a:pt x="618" y="915"/>
                </a:lnTo>
                <a:close/>
                <a:moveTo>
                  <a:pt x="628" y="1264"/>
                </a:moveTo>
                <a:lnTo>
                  <a:pt x="680" y="1283"/>
                </a:lnTo>
                <a:lnTo>
                  <a:pt x="628" y="1278"/>
                </a:lnTo>
                <a:lnTo>
                  <a:pt x="628" y="1264"/>
                </a:lnTo>
                <a:close/>
                <a:moveTo>
                  <a:pt x="265" y="944"/>
                </a:moveTo>
                <a:lnTo>
                  <a:pt x="265" y="944"/>
                </a:lnTo>
                <a:lnTo>
                  <a:pt x="267" y="959"/>
                </a:lnTo>
                <a:lnTo>
                  <a:pt x="269" y="981"/>
                </a:lnTo>
                <a:lnTo>
                  <a:pt x="269" y="981"/>
                </a:lnTo>
                <a:lnTo>
                  <a:pt x="272" y="988"/>
                </a:lnTo>
                <a:lnTo>
                  <a:pt x="274" y="997"/>
                </a:lnTo>
                <a:lnTo>
                  <a:pt x="279" y="1005"/>
                </a:lnTo>
                <a:lnTo>
                  <a:pt x="279" y="1005"/>
                </a:lnTo>
                <a:lnTo>
                  <a:pt x="266" y="1034"/>
                </a:lnTo>
                <a:lnTo>
                  <a:pt x="256" y="1056"/>
                </a:lnTo>
                <a:lnTo>
                  <a:pt x="250" y="1066"/>
                </a:lnTo>
                <a:lnTo>
                  <a:pt x="250" y="1066"/>
                </a:lnTo>
                <a:lnTo>
                  <a:pt x="248" y="1069"/>
                </a:lnTo>
                <a:lnTo>
                  <a:pt x="247" y="1072"/>
                </a:lnTo>
                <a:lnTo>
                  <a:pt x="246" y="1076"/>
                </a:lnTo>
                <a:lnTo>
                  <a:pt x="246" y="1080"/>
                </a:lnTo>
                <a:lnTo>
                  <a:pt x="246" y="1080"/>
                </a:lnTo>
                <a:lnTo>
                  <a:pt x="248" y="1095"/>
                </a:lnTo>
                <a:lnTo>
                  <a:pt x="249" y="1102"/>
                </a:lnTo>
                <a:lnTo>
                  <a:pt x="250" y="1104"/>
                </a:lnTo>
                <a:lnTo>
                  <a:pt x="250" y="1104"/>
                </a:lnTo>
                <a:lnTo>
                  <a:pt x="250" y="1111"/>
                </a:lnTo>
                <a:lnTo>
                  <a:pt x="250" y="1118"/>
                </a:lnTo>
                <a:lnTo>
                  <a:pt x="250" y="1118"/>
                </a:lnTo>
                <a:lnTo>
                  <a:pt x="241" y="1118"/>
                </a:lnTo>
                <a:lnTo>
                  <a:pt x="232" y="1118"/>
                </a:lnTo>
                <a:lnTo>
                  <a:pt x="232" y="1118"/>
                </a:lnTo>
                <a:lnTo>
                  <a:pt x="232" y="1107"/>
                </a:lnTo>
                <a:lnTo>
                  <a:pt x="234" y="1082"/>
                </a:lnTo>
                <a:lnTo>
                  <a:pt x="241" y="1014"/>
                </a:lnTo>
                <a:lnTo>
                  <a:pt x="241" y="1014"/>
                </a:lnTo>
                <a:lnTo>
                  <a:pt x="243" y="1000"/>
                </a:lnTo>
                <a:lnTo>
                  <a:pt x="247" y="987"/>
                </a:lnTo>
                <a:lnTo>
                  <a:pt x="250" y="975"/>
                </a:lnTo>
                <a:lnTo>
                  <a:pt x="255" y="965"/>
                </a:lnTo>
                <a:lnTo>
                  <a:pt x="261" y="949"/>
                </a:lnTo>
                <a:lnTo>
                  <a:pt x="265" y="944"/>
                </a:lnTo>
                <a:lnTo>
                  <a:pt x="265" y="944"/>
                </a:lnTo>
                <a:close/>
                <a:moveTo>
                  <a:pt x="585" y="1293"/>
                </a:moveTo>
                <a:lnTo>
                  <a:pt x="595" y="1293"/>
                </a:lnTo>
                <a:lnTo>
                  <a:pt x="595" y="1293"/>
                </a:lnTo>
                <a:lnTo>
                  <a:pt x="592" y="1320"/>
                </a:lnTo>
                <a:lnTo>
                  <a:pt x="590" y="1344"/>
                </a:lnTo>
                <a:lnTo>
                  <a:pt x="585" y="1368"/>
                </a:lnTo>
                <a:lnTo>
                  <a:pt x="585" y="1368"/>
                </a:lnTo>
                <a:lnTo>
                  <a:pt x="582" y="1377"/>
                </a:lnTo>
                <a:lnTo>
                  <a:pt x="577" y="1388"/>
                </a:lnTo>
                <a:lnTo>
                  <a:pt x="572" y="1396"/>
                </a:lnTo>
                <a:lnTo>
                  <a:pt x="567" y="1405"/>
                </a:lnTo>
                <a:lnTo>
                  <a:pt x="561" y="1410"/>
                </a:lnTo>
                <a:lnTo>
                  <a:pt x="555" y="1416"/>
                </a:lnTo>
                <a:lnTo>
                  <a:pt x="549" y="1419"/>
                </a:lnTo>
                <a:lnTo>
                  <a:pt x="543" y="1420"/>
                </a:lnTo>
                <a:lnTo>
                  <a:pt x="543" y="1420"/>
                </a:lnTo>
                <a:lnTo>
                  <a:pt x="538" y="1419"/>
                </a:lnTo>
                <a:lnTo>
                  <a:pt x="533" y="1418"/>
                </a:lnTo>
                <a:lnTo>
                  <a:pt x="524" y="1412"/>
                </a:lnTo>
                <a:lnTo>
                  <a:pt x="516" y="1405"/>
                </a:lnTo>
                <a:lnTo>
                  <a:pt x="510" y="1396"/>
                </a:lnTo>
                <a:lnTo>
                  <a:pt x="510" y="1396"/>
                </a:lnTo>
                <a:lnTo>
                  <a:pt x="508" y="1390"/>
                </a:lnTo>
                <a:lnTo>
                  <a:pt x="505" y="1382"/>
                </a:lnTo>
                <a:lnTo>
                  <a:pt x="500" y="1360"/>
                </a:lnTo>
                <a:lnTo>
                  <a:pt x="496" y="1330"/>
                </a:lnTo>
                <a:lnTo>
                  <a:pt x="496" y="1330"/>
                </a:lnTo>
                <a:lnTo>
                  <a:pt x="515" y="1330"/>
                </a:lnTo>
                <a:lnTo>
                  <a:pt x="538" y="1330"/>
                </a:lnTo>
                <a:lnTo>
                  <a:pt x="538" y="1330"/>
                </a:lnTo>
                <a:lnTo>
                  <a:pt x="555" y="1329"/>
                </a:lnTo>
                <a:lnTo>
                  <a:pt x="568" y="1328"/>
                </a:lnTo>
                <a:lnTo>
                  <a:pt x="581" y="1326"/>
                </a:lnTo>
                <a:lnTo>
                  <a:pt x="581" y="1326"/>
                </a:lnTo>
                <a:lnTo>
                  <a:pt x="585" y="1324"/>
                </a:lnTo>
                <a:lnTo>
                  <a:pt x="588" y="1323"/>
                </a:lnTo>
                <a:lnTo>
                  <a:pt x="589" y="1322"/>
                </a:lnTo>
                <a:lnTo>
                  <a:pt x="588" y="1321"/>
                </a:lnTo>
                <a:lnTo>
                  <a:pt x="584" y="1319"/>
                </a:lnTo>
                <a:lnTo>
                  <a:pt x="581" y="1316"/>
                </a:lnTo>
                <a:lnTo>
                  <a:pt x="581" y="1316"/>
                </a:lnTo>
                <a:lnTo>
                  <a:pt x="581" y="1311"/>
                </a:lnTo>
                <a:lnTo>
                  <a:pt x="583" y="1303"/>
                </a:lnTo>
                <a:lnTo>
                  <a:pt x="585" y="1293"/>
                </a:lnTo>
                <a:lnTo>
                  <a:pt x="585" y="1293"/>
                </a:lnTo>
                <a:close/>
                <a:moveTo>
                  <a:pt x="567" y="1061"/>
                </a:moveTo>
                <a:lnTo>
                  <a:pt x="576" y="1061"/>
                </a:lnTo>
                <a:lnTo>
                  <a:pt x="576" y="1061"/>
                </a:lnTo>
                <a:lnTo>
                  <a:pt x="582" y="1076"/>
                </a:lnTo>
                <a:lnTo>
                  <a:pt x="585" y="1092"/>
                </a:lnTo>
                <a:lnTo>
                  <a:pt x="590" y="1113"/>
                </a:lnTo>
                <a:lnTo>
                  <a:pt x="590" y="1113"/>
                </a:lnTo>
                <a:lnTo>
                  <a:pt x="592" y="1137"/>
                </a:lnTo>
                <a:lnTo>
                  <a:pt x="595" y="1158"/>
                </a:lnTo>
                <a:lnTo>
                  <a:pt x="595" y="1179"/>
                </a:lnTo>
                <a:lnTo>
                  <a:pt x="585" y="1179"/>
                </a:lnTo>
                <a:lnTo>
                  <a:pt x="585" y="1179"/>
                </a:lnTo>
                <a:lnTo>
                  <a:pt x="585" y="1178"/>
                </a:lnTo>
                <a:lnTo>
                  <a:pt x="583" y="1175"/>
                </a:lnTo>
                <a:lnTo>
                  <a:pt x="577" y="1169"/>
                </a:lnTo>
                <a:lnTo>
                  <a:pt x="567" y="1161"/>
                </a:lnTo>
                <a:lnTo>
                  <a:pt x="567" y="1161"/>
                </a:lnTo>
                <a:lnTo>
                  <a:pt x="556" y="1153"/>
                </a:lnTo>
                <a:lnTo>
                  <a:pt x="548" y="1151"/>
                </a:lnTo>
                <a:lnTo>
                  <a:pt x="544" y="1151"/>
                </a:lnTo>
                <a:lnTo>
                  <a:pt x="543" y="1151"/>
                </a:lnTo>
                <a:lnTo>
                  <a:pt x="543" y="1113"/>
                </a:lnTo>
                <a:lnTo>
                  <a:pt x="543" y="1113"/>
                </a:lnTo>
                <a:lnTo>
                  <a:pt x="551" y="1115"/>
                </a:lnTo>
                <a:lnTo>
                  <a:pt x="558" y="1115"/>
                </a:lnTo>
                <a:lnTo>
                  <a:pt x="562" y="1113"/>
                </a:lnTo>
                <a:lnTo>
                  <a:pt x="562" y="1113"/>
                </a:lnTo>
                <a:lnTo>
                  <a:pt x="562" y="1112"/>
                </a:lnTo>
                <a:lnTo>
                  <a:pt x="562" y="1110"/>
                </a:lnTo>
                <a:lnTo>
                  <a:pt x="561" y="1105"/>
                </a:lnTo>
                <a:lnTo>
                  <a:pt x="557" y="1099"/>
                </a:lnTo>
                <a:lnTo>
                  <a:pt x="567" y="1061"/>
                </a:lnTo>
                <a:close/>
                <a:moveTo>
                  <a:pt x="576" y="1231"/>
                </a:moveTo>
                <a:lnTo>
                  <a:pt x="585" y="1231"/>
                </a:lnTo>
                <a:lnTo>
                  <a:pt x="590" y="1260"/>
                </a:lnTo>
                <a:lnTo>
                  <a:pt x="595" y="1260"/>
                </a:lnTo>
                <a:lnTo>
                  <a:pt x="595" y="1283"/>
                </a:lnTo>
                <a:lnTo>
                  <a:pt x="581" y="1283"/>
                </a:lnTo>
                <a:lnTo>
                  <a:pt x="576" y="1231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3" name="Freeform 23">
            <a:extLst>
              <a:ext uri="{FF2B5EF4-FFF2-40B4-BE49-F238E27FC236}">
                <a16:creationId xmlns:a16="http://schemas.microsoft.com/office/drawing/2014/main" id="{60A68917-4F4F-46F7-AD66-E968E973DEDD}"/>
              </a:ext>
            </a:extLst>
          </p:cNvPr>
          <p:cNvSpPr>
            <a:spLocks noEditPoints="1"/>
          </p:cNvSpPr>
          <p:nvPr/>
        </p:nvSpPr>
        <p:spPr bwMode="auto">
          <a:xfrm>
            <a:off x="1195394" y="3770177"/>
            <a:ext cx="1530414" cy="2597829"/>
          </a:xfrm>
          <a:custGeom>
            <a:avLst/>
            <a:gdLst>
              <a:gd name="T0" fmla="*/ 11 w 790"/>
              <a:gd name="T1" fmla="*/ 129 h 1341"/>
              <a:gd name="T2" fmla="*/ 172 w 790"/>
              <a:gd name="T3" fmla="*/ 170 h 1341"/>
              <a:gd name="T4" fmla="*/ 216 w 790"/>
              <a:gd name="T5" fmla="*/ 417 h 1341"/>
              <a:gd name="T6" fmla="*/ 175 w 790"/>
              <a:gd name="T7" fmla="*/ 499 h 1341"/>
              <a:gd name="T8" fmla="*/ 121 w 790"/>
              <a:gd name="T9" fmla="*/ 554 h 1341"/>
              <a:gd name="T10" fmla="*/ 117 w 790"/>
              <a:gd name="T11" fmla="*/ 590 h 1341"/>
              <a:gd name="T12" fmla="*/ 183 w 790"/>
              <a:gd name="T13" fmla="*/ 587 h 1341"/>
              <a:gd name="T14" fmla="*/ 163 w 790"/>
              <a:gd name="T15" fmla="*/ 604 h 1341"/>
              <a:gd name="T16" fmla="*/ 79 w 790"/>
              <a:gd name="T17" fmla="*/ 743 h 1341"/>
              <a:gd name="T18" fmla="*/ 233 w 790"/>
              <a:gd name="T19" fmla="*/ 754 h 1341"/>
              <a:gd name="T20" fmla="*/ 222 w 790"/>
              <a:gd name="T21" fmla="*/ 787 h 1341"/>
              <a:gd name="T22" fmla="*/ 170 w 790"/>
              <a:gd name="T23" fmla="*/ 805 h 1341"/>
              <a:gd name="T24" fmla="*/ 121 w 790"/>
              <a:gd name="T25" fmla="*/ 1032 h 1341"/>
              <a:gd name="T26" fmla="*/ 190 w 790"/>
              <a:gd name="T27" fmla="*/ 1219 h 1341"/>
              <a:gd name="T28" fmla="*/ 290 w 790"/>
              <a:gd name="T29" fmla="*/ 1205 h 1341"/>
              <a:gd name="T30" fmla="*/ 335 w 790"/>
              <a:gd name="T31" fmla="*/ 1037 h 1341"/>
              <a:gd name="T32" fmla="*/ 302 w 790"/>
              <a:gd name="T33" fmla="*/ 1195 h 1341"/>
              <a:gd name="T34" fmla="*/ 351 w 790"/>
              <a:gd name="T35" fmla="*/ 1193 h 1341"/>
              <a:gd name="T36" fmla="*/ 430 w 790"/>
              <a:gd name="T37" fmla="*/ 1159 h 1341"/>
              <a:gd name="T38" fmla="*/ 521 w 790"/>
              <a:gd name="T39" fmla="*/ 1228 h 1341"/>
              <a:gd name="T40" fmla="*/ 654 w 790"/>
              <a:gd name="T41" fmla="*/ 1340 h 1341"/>
              <a:gd name="T42" fmla="*/ 766 w 790"/>
              <a:gd name="T43" fmla="*/ 1258 h 1341"/>
              <a:gd name="T44" fmla="*/ 774 w 790"/>
              <a:gd name="T45" fmla="*/ 995 h 1341"/>
              <a:gd name="T46" fmla="*/ 771 w 790"/>
              <a:gd name="T47" fmla="*/ 929 h 1341"/>
              <a:gd name="T48" fmla="*/ 743 w 790"/>
              <a:gd name="T49" fmla="*/ 888 h 1341"/>
              <a:gd name="T50" fmla="*/ 662 w 790"/>
              <a:gd name="T51" fmla="*/ 803 h 1341"/>
              <a:gd name="T52" fmla="*/ 738 w 790"/>
              <a:gd name="T53" fmla="*/ 773 h 1341"/>
              <a:gd name="T54" fmla="*/ 535 w 790"/>
              <a:gd name="T55" fmla="*/ 760 h 1341"/>
              <a:gd name="T56" fmla="*/ 565 w 790"/>
              <a:gd name="T57" fmla="*/ 693 h 1341"/>
              <a:gd name="T58" fmla="*/ 617 w 790"/>
              <a:gd name="T59" fmla="*/ 606 h 1341"/>
              <a:gd name="T60" fmla="*/ 549 w 790"/>
              <a:gd name="T61" fmla="*/ 480 h 1341"/>
              <a:gd name="T62" fmla="*/ 568 w 790"/>
              <a:gd name="T63" fmla="*/ 422 h 1341"/>
              <a:gd name="T64" fmla="*/ 517 w 790"/>
              <a:gd name="T65" fmla="*/ 315 h 1341"/>
              <a:gd name="T66" fmla="*/ 430 w 790"/>
              <a:gd name="T67" fmla="*/ 242 h 1341"/>
              <a:gd name="T68" fmla="*/ 461 w 790"/>
              <a:gd name="T69" fmla="*/ 187 h 1341"/>
              <a:gd name="T70" fmla="*/ 546 w 790"/>
              <a:gd name="T71" fmla="*/ 163 h 1341"/>
              <a:gd name="T72" fmla="*/ 374 w 790"/>
              <a:gd name="T73" fmla="*/ 41 h 1341"/>
              <a:gd name="T74" fmla="*/ 268 w 790"/>
              <a:gd name="T75" fmla="*/ 181 h 1341"/>
              <a:gd name="T76" fmla="*/ 295 w 790"/>
              <a:gd name="T77" fmla="*/ 244 h 1341"/>
              <a:gd name="T78" fmla="*/ 293 w 790"/>
              <a:gd name="T79" fmla="*/ 283 h 1341"/>
              <a:gd name="T80" fmla="*/ 271 w 790"/>
              <a:gd name="T81" fmla="*/ 558 h 1341"/>
              <a:gd name="T82" fmla="*/ 230 w 790"/>
              <a:gd name="T83" fmla="*/ 540 h 1341"/>
              <a:gd name="T84" fmla="*/ 399 w 790"/>
              <a:gd name="T85" fmla="*/ 874 h 1341"/>
              <a:gd name="T86" fmla="*/ 180 w 790"/>
              <a:gd name="T87" fmla="*/ 1029 h 1341"/>
              <a:gd name="T88" fmla="*/ 272 w 790"/>
              <a:gd name="T89" fmla="*/ 1174 h 1341"/>
              <a:gd name="T90" fmla="*/ 195 w 790"/>
              <a:gd name="T91" fmla="*/ 1168 h 1341"/>
              <a:gd name="T92" fmla="*/ 140 w 790"/>
              <a:gd name="T93" fmla="*/ 1004 h 1341"/>
              <a:gd name="T94" fmla="*/ 555 w 790"/>
              <a:gd name="T95" fmla="*/ 1133 h 1341"/>
              <a:gd name="T96" fmla="*/ 537 w 790"/>
              <a:gd name="T97" fmla="*/ 1146 h 1341"/>
              <a:gd name="T98" fmla="*/ 640 w 790"/>
              <a:gd name="T99" fmla="*/ 1132 h 1341"/>
              <a:gd name="T100" fmla="*/ 706 w 790"/>
              <a:gd name="T101" fmla="*/ 1127 h 1341"/>
              <a:gd name="T102" fmla="*/ 716 w 790"/>
              <a:gd name="T103" fmla="*/ 1081 h 1341"/>
              <a:gd name="T104" fmla="*/ 743 w 790"/>
              <a:gd name="T105" fmla="*/ 1170 h 1341"/>
              <a:gd name="T106" fmla="*/ 679 w 790"/>
              <a:gd name="T107" fmla="*/ 1297 h 1341"/>
              <a:gd name="T108" fmla="*/ 570 w 790"/>
              <a:gd name="T109" fmla="*/ 1248 h 1341"/>
              <a:gd name="T110" fmla="*/ 684 w 790"/>
              <a:gd name="T111" fmla="*/ 899 h 1341"/>
              <a:gd name="T112" fmla="*/ 593 w 790"/>
              <a:gd name="T113" fmla="*/ 989 h 1341"/>
              <a:gd name="T114" fmla="*/ 640 w 790"/>
              <a:gd name="T115" fmla="*/ 949 h 1341"/>
              <a:gd name="T116" fmla="*/ 675 w 790"/>
              <a:gd name="T117" fmla="*/ 1037 h 1341"/>
              <a:gd name="T118" fmla="*/ 214 w 790"/>
              <a:gd name="T119" fmla="*/ 891 h 1341"/>
              <a:gd name="T120" fmla="*/ 188 w 790"/>
              <a:gd name="T121" fmla="*/ 840 h 1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90" h="1341">
                <a:moveTo>
                  <a:pt x="249" y="14"/>
                </a:moveTo>
                <a:lnTo>
                  <a:pt x="249" y="14"/>
                </a:lnTo>
                <a:lnTo>
                  <a:pt x="188" y="30"/>
                </a:lnTo>
                <a:lnTo>
                  <a:pt x="138" y="45"/>
                </a:lnTo>
                <a:lnTo>
                  <a:pt x="116" y="51"/>
                </a:lnTo>
                <a:lnTo>
                  <a:pt x="101" y="57"/>
                </a:lnTo>
                <a:lnTo>
                  <a:pt x="101" y="57"/>
                </a:lnTo>
                <a:lnTo>
                  <a:pt x="88" y="65"/>
                </a:lnTo>
                <a:lnTo>
                  <a:pt x="72" y="76"/>
                </a:lnTo>
                <a:lnTo>
                  <a:pt x="56" y="90"/>
                </a:lnTo>
                <a:lnTo>
                  <a:pt x="39" y="104"/>
                </a:lnTo>
                <a:lnTo>
                  <a:pt x="11" y="129"/>
                </a:lnTo>
                <a:lnTo>
                  <a:pt x="0" y="140"/>
                </a:lnTo>
                <a:lnTo>
                  <a:pt x="0" y="140"/>
                </a:lnTo>
                <a:lnTo>
                  <a:pt x="25" y="145"/>
                </a:lnTo>
                <a:lnTo>
                  <a:pt x="63" y="153"/>
                </a:lnTo>
                <a:lnTo>
                  <a:pt x="63" y="153"/>
                </a:lnTo>
                <a:lnTo>
                  <a:pt x="76" y="158"/>
                </a:lnTo>
                <a:lnTo>
                  <a:pt x="86" y="162"/>
                </a:lnTo>
                <a:lnTo>
                  <a:pt x="96" y="165"/>
                </a:lnTo>
                <a:lnTo>
                  <a:pt x="101" y="168"/>
                </a:lnTo>
                <a:lnTo>
                  <a:pt x="101" y="168"/>
                </a:lnTo>
                <a:lnTo>
                  <a:pt x="138" y="169"/>
                </a:lnTo>
                <a:lnTo>
                  <a:pt x="172" y="170"/>
                </a:lnTo>
                <a:lnTo>
                  <a:pt x="172" y="170"/>
                </a:lnTo>
                <a:lnTo>
                  <a:pt x="202" y="175"/>
                </a:lnTo>
                <a:lnTo>
                  <a:pt x="222" y="177"/>
                </a:lnTo>
                <a:lnTo>
                  <a:pt x="233" y="178"/>
                </a:lnTo>
                <a:lnTo>
                  <a:pt x="233" y="178"/>
                </a:lnTo>
                <a:lnTo>
                  <a:pt x="238" y="178"/>
                </a:lnTo>
                <a:lnTo>
                  <a:pt x="246" y="179"/>
                </a:lnTo>
                <a:lnTo>
                  <a:pt x="258" y="181"/>
                </a:lnTo>
                <a:lnTo>
                  <a:pt x="247" y="361"/>
                </a:lnTo>
                <a:lnTo>
                  <a:pt x="247" y="361"/>
                </a:lnTo>
                <a:lnTo>
                  <a:pt x="216" y="417"/>
                </a:lnTo>
                <a:lnTo>
                  <a:pt x="216" y="417"/>
                </a:lnTo>
                <a:lnTo>
                  <a:pt x="213" y="424"/>
                </a:lnTo>
                <a:lnTo>
                  <a:pt x="205" y="433"/>
                </a:lnTo>
                <a:lnTo>
                  <a:pt x="205" y="433"/>
                </a:lnTo>
                <a:lnTo>
                  <a:pt x="199" y="440"/>
                </a:lnTo>
                <a:lnTo>
                  <a:pt x="197" y="443"/>
                </a:lnTo>
                <a:lnTo>
                  <a:pt x="197" y="447"/>
                </a:lnTo>
                <a:lnTo>
                  <a:pt x="197" y="447"/>
                </a:lnTo>
                <a:lnTo>
                  <a:pt x="196" y="453"/>
                </a:lnTo>
                <a:lnTo>
                  <a:pt x="192" y="461"/>
                </a:lnTo>
                <a:lnTo>
                  <a:pt x="180" y="485"/>
                </a:lnTo>
                <a:lnTo>
                  <a:pt x="180" y="485"/>
                </a:lnTo>
                <a:lnTo>
                  <a:pt x="175" y="499"/>
                </a:lnTo>
                <a:lnTo>
                  <a:pt x="172" y="510"/>
                </a:lnTo>
                <a:lnTo>
                  <a:pt x="170" y="521"/>
                </a:lnTo>
                <a:lnTo>
                  <a:pt x="159" y="531"/>
                </a:lnTo>
                <a:lnTo>
                  <a:pt x="159" y="531"/>
                </a:lnTo>
                <a:lnTo>
                  <a:pt x="155" y="533"/>
                </a:lnTo>
                <a:lnTo>
                  <a:pt x="150" y="535"/>
                </a:lnTo>
                <a:lnTo>
                  <a:pt x="142" y="540"/>
                </a:lnTo>
                <a:lnTo>
                  <a:pt x="142" y="540"/>
                </a:lnTo>
                <a:lnTo>
                  <a:pt x="135" y="545"/>
                </a:lnTo>
                <a:lnTo>
                  <a:pt x="129" y="548"/>
                </a:lnTo>
                <a:lnTo>
                  <a:pt x="125" y="551"/>
                </a:lnTo>
                <a:lnTo>
                  <a:pt x="121" y="554"/>
                </a:lnTo>
                <a:lnTo>
                  <a:pt x="121" y="554"/>
                </a:lnTo>
                <a:lnTo>
                  <a:pt x="114" y="561"/>
                </a:lnTo>
                <a:lnTo>
                  <a:pt x="113" y="565"/>
                </a:lnTo>
                <a:lnTo>
                  <a:pt x="113" y="571"/>
                </a:lnTo>
                <a:lnTo>
                  <a:pt x="113" y="571"/>
                </a:lnTo>
                <a:lnTo>
                  <a:pt x="111" y="575"/>
                </a:lnTo>
                <a:lnTo>
                  <a:pt x="110" y="580"/>
                </a:lnTo>
                <a:lnTo>
                  <a:pt x="110" y="583"/>
                </a:lnTo>
                <a:lnTo>
                  <a:pt x="111" y="585"/>
                </a:lnTo>
                <a:lnTo>
                  <a:pt x="114" y="587"/>
                </a:lnTo>
                <a:lnTo>
                  <a:pt x="117" y="590"/>
                </a:lnTo>
                <a:lnTo>
                  <a:pt x="117" y="590"/>
                </a:lnTo>
                <a:lnTo>
                  <a:pt x="123" y="591"/>
                </a:lnTo>
                <a:lnTo>
                  <a:pt x="128" y="592"/>
                </a:lnTo>
                <a:lnTo>
                  <a:pt x="134" y="592"/>
                </a:lnTo>
                <a:lnTo>
                  <a:pt x="139" y="591"/>
                </a:lnTo>
                <a:lnTo>
                  <a:pt x="147" y="589"/>
                </a:lnTo>
                <a:lnTo>
                  <a:pt x="151" y="587"/>
                </a:lnTo>
                <a:lnTo>
                  <a:pt x="151" y="587"/>
                </a:lnTo>
                <a:lnTo>
                  <a:pt x="159" y="590"/>
                </a:lnTo>
                <a:lnTo>
                  <a:pt x="165" y="592"/>
                </a:lnTo>
                <a:lnTo>
                  <a:pt x="170" y="592"/>
                </a:lnTo>
                <a:lnTo>
                  <a:pt x="170" y="592"/>
                </a:lnTo>
                <a:lnTo>
                  <a:pt x="183" y="587"/>
                </a:lnTo>
                <a:lnTo>
                  <a:pt x="192" y="584"/>
                </a:lnTo>
                <a:lnTo>
                  <a:pt x="220" y="579"/>
                </a:lnTo>
                <a:lnTo>
                  <a:pt x="220" y="579"/>
                </a:lnTo>
                <a:lnTo>
                  <a:pt x="228" y="579"/>
                </a:lnTo>
                <a:lnTo>
                  <a:pt x="234" y="580"/>
                </a:lnTo>
                <a:lnTo>
                  <a:pt x="239" y="581"/>
                </a:lnTo>
                <a:lnTo>
                  <a:pt x="239" y="581"/>
                </a:lnTo>
                <a:lnTo>
                  <a:pt x="248" y="590"/>
                </a:lnTo>
                <a:lnTo>
                  <a:pt x="258" y="598"/>
                </a:lnTo>
                <a:lnTo>
                  <a:pt x="258" y="598"/>
                </a:lnTo>
                <a:lnTo>
                  <a:pt x="228" y="600"/>
                </a:lnTo>
                <a:lnTo>
                  <a:pt x="163" y="604"/>
                </a:lnTo>
                <a:lnTo>
                  <a:pt x="95" y="609"/>
                </a:lnTo>
                <a:lnTo>
                  <a:pt x="63" y="611"/>
                </a:lnTo>
                <a:lnTo>
                  <a:pt x="63" y="611"/>
                </a:lnTo>
                <a:lnTo>
                  <a:pt x="54" y="616"/>
                </a:lnTo>
                <a:lnTo>
                  <a:pt x="51" y="618"/>
                </a:lnTo>
                <a:lnTo>
                  <a:pt x="50" y="619"/>
                </a:lnTo>
                <a:lnTo>
                  <a:pt x="50" y="619"/>
                </a:lnTo>
                <a:lnTo>
                  <a:pt x="61" y="679"/>
                </a:lnTo>
                <a:lnTo>
                  <a:pt x="72" y="721"/>
                </a:lnTo>
                <a:lnTo>
                  <a:pt x="76" y="736"/>
                </a:lnTo>
                <a:lnTo>
                  <a:pt x="79" y="743"/>
                </a:lnTo>
                <a:lnTo>
                  <a:pt x="79" y="743"/>
                </a:lnTo>
                <a:lnTo>
                  <a:pt x="85" y="748"/>
                </a:lnTo>
                <a:lnTo>
                  <a:pt x="92" y="752"/>
                </a:lnTo>
                <a:lnTo>
                  <a:pt x="100" y="754"/>
                </a:lnTo>
                <a:lnTo>
                  <a:pt x="107" y="754"/>
                </a:lnTo>
                <a:lnTo>
                  <a:pt x="107" y="754"/>
                </a:lnTo>
                <a:lnTo>
                  <a:pt x="136" y="753"/>
                </a:lnTo>
                <a:lnTo>
                  <a:pt x="159" y="752"/>
                </a:lnTo>
                <a:lnTo>
                  <a:pt x="159" y="752"/>
                </a:lnTo>
                <a:lnTo>
                  <a:pt x="195" y="753"/>
                </a:lnTo>
                <a:lnTo>
                  <a:pt x="220" y="754"/>
                </a:lnTo>
                <a:lnTo>
                  <a:pt x="233" y="754"/>
                </a:lnTo>
                <a:lnTo>
                  <a:pt x="233" y="754"/>
                </a:lnTo>
                <a:lnTo>
                  <a:pt x="234" y="754"/>
                </a:lnTo>
                <a:lnTo>
                  <a:pt x="235" y="752"/>
                </a:lnTo>
                <a:lnTo>
                  <a:pt x="236" y="749"/>
                </a:lnTo>
                <a:lnTo>
                  <a:pt x="238" y="748"/>
                </a:lnTo>
                <a:lnTo>
                  <a:pt x="239" y="752"/>
                </a:lnTo>
                <a:lnTo>
                  <a:pt x="239" y="752"/>
                </a:lnTo>
                <a:lnTo>
                  <a:pt x="249" y="787"/>
                </a:lnTo>
                <a:lnTo>
                  <a:pt x="249" y="787"/>
                </a:lnTo>
                <a:lnTo>
                  <a:pt x="241" y="787"/>
                </a:lnTo>
                <a:lnTo>
                  <a:pt x="228" y="787"/>
                </a:lnTo>
                <a:lnTo>
                  <a:pt x="228" y="787"/>
                </a:lnTo>
                <a:lnTo>
                  <a:pt x="222" y="787"/>
                </a:lnTo>
                <a:lnTo>
                  <a:pt x="216" y="786"/>
                </a:lnTo>
                <a:lnTo>
                  <a:pt x="209" y="785"/>
                </a:lnTo>
                <a:lnTo>
                  <a:pt x="207" y="786"/>
                </a:lnTo>
                <a:lnTo>
                  <a:pt x="203" y="787"/>
                </a:lnTo>
                <a:lnTo>
                  <a:pt x="203" y="787"/>
                </a:lnTo>
                <a:lnTo>
                  <a:pt x="196" y="790"/>
                </a:lnTo>
                <a:lnTo>
                  <a:pt x="189" y="796"/>
                </a:lnTo>
                <a:lnTo>
                  <a:pt x="189" y="796"/>
                </a:lnTo>
                <a:lnTo>
                  <a:pt x="185" y="798"/>
                </a:lnTo>
                <a:lnTo>
                  <a:pt x="180" y="799"/>
                </a:lnTo>
                <a:lnTo>
                  <a:pt x="176" y="801"/>
                </a:lnTo>
                <a:lnTo>
                  <a:pt x="170" y="805"/>
                </a:lnTo>
                <a:lnTo>
                  <a:pt x="163" y="810"/>
                </a:lnTo>
                <a:lnTo>
                  <a:pt x="157" y="817"/>
                </a:lnTo>
                <a:lnTo>
                  <a:pt x="150" y="826"/>
                </a:lnTo>
                <a:lnTo>
                  <a:pt x="142" y="840"/>
                </a:lnTo>
                <a:lnTo>
                  <a:pt x="142" y="840"/>
                </a:lnTo>
                <a:lnTo>
                  <a:pt x="135" y="857"/>
                </a:lnTo>
                <a:lnTo>
                  <a:pt x="129" y="880"/>
                </a:lnTo>
                <a:lnTo>
                  <a:pt x="125" y="906"/>
                </a:lnTo>
                <a:lnTo>
                  <a:pt x="121" y="936"/>
                </a:lnTo>
                <a:lnTo>
                  <a:pt x="119" y="967"/>
                </a:lnTo>
                <a:lnTo>
                  <a:pt x="119" y="999"/>
                </a:lnTo>
                <a:lnTo>
                  <a:pt x="121" y="1032"/>
                </a:lnTo>
                <a:lnTo>
                  <a:pt x="123" y="1048"/>
                </a:lnTo>
                <a:lnTo>
                  <a:pt x="126" y="1064"/>
                </a:lnTo>
                <a:lnTo>
                  <a:pt x="126" y="1064"/>
                </a:lnTo>
                <a:lnTo>
                  <a:pt x="133" y="1095"/>
                </a:lnTo>
                <a:lnTo>
                  <a:pt x="140" y="1125"/>
                </a:lnTo>
                <a:lnTo>
                  <a:pt x="148" y="1154"/>
                </a:lnTo>
                <a:lnTo>
                  <a:pt x="153" y="1167"/>
                </a:lnTo>
                <a:lnTo>
                  <a:pt x="159" y="1180"/>
                </a:lnTo>
                <a:lnTo>
                  <a:pt x="166" y="1192"/>
                </a:lnTo>
                <a:lnTo>
                  <a:pt x="173" y="1201"/>
                </a:lnTo>
                <a:lnTo>
                  <a:pt x="180" y="1211"/>
                </a:lnTo>
                <a:lnTo>
                  <a:pt x="190" y="1219"/>
                </a:lnTo>
                <a:lnTo>
                  <a:pt x="199" y="1225"/>
                </a:lnTo>
                <a:lnTo>
                  <a:pt x="210" y="1230"/>
                </a:lnTo>
                <a:lnTo>
                  <a:pt x="222" y="1233"/>
                </a:lnTo>
                <a:lnTo>
                  <a:pt x="235" y="1234"/>
                </a:lnTo>
                <a:lnTo>
                  <a:pt x="235" y="1234"/>
                </a:lnTo>
                <a:lnTo>
                  <a:pt x="242" y="1234"/>
                </a:lnTo>
                <a:lnTo>
                  <a:pt x="249" y="1233"/>
                </a:lnTo>
                <a:lnTo>
                  <a:pt x="255" y="1231"/>
                </a:lnTo>
                <a:lnTo>
                  <a:pt x="261" y="1228"/>
                </a:lnTo>
                <a:lnTo>
                  <a:pt x="272" y="1223"/>
                </a:lnTo>
                <a:lnTo>
                  <a:pt x="282" y="1214"/>
                </a:lnTo>
                <a:lnTo>
                  <a:pt x="290" y="1205"/>
                </a:lnTo>
                <a:lnTo>
                  <a:pt x="298" y="1193"/>
                </a:lnTo>
                <a:lnTo>
                  <a:pt x="304" y="1181"/>
                </a:lnTo>
                <a:lnTo>
                  <a:pt x="310" y="1168"/>
                </a:lnTo>
                <a:lnTo>
                  <a:pt x="316" y="1156"/>
                </a:lnTo>
                <a:lnTo>
                  <a:pt x="320" y="1143"/>
                </a:lnTo>
                <a:lnTo>
                  <a:pt x="326" y="1119"/>
                </a:lnTo>
                <a:lnTo>
                  <a:pt x="332" y="1092"/>
                </a:lnTo>
                <a:lnTo>
                  <a:pt x="332" y="1092"/>
                </a:lnTo>
                <a:lnTo>
                  <a:pt x="334" y="1079"/>
                </a:lnTo>
                <a:lnTo>
                  <a:pt x="334" y="1061"/>
                </a:lnTo>
                <a:lnTo>
                  <a:pt x="335" y="1037"/>
                </a:lnTo>
                <a:lnTo>
                  <a:pt x="335" y="1037"/>
                </a:lnTo>
                <a:lnTo>
                  <a:pt x="343" y="1076"/>
                </a:lnTo>
                <a:lnTo>
                  <a:pt x="349" y="1104"/>
                </a:lnTo>
                <a:lnTo>
                  <a:pt x="354" y="1119"/>
                </a:lnTo>
                <a:lnTo>
                  <a:pt x="354" y="1119"/>
                </a:lnTo>
                <a:lnTo>
                  <a:pt x="354" y="1121"/>
                </a:lnTo>
                <a:lnTo>
                  <a:pt x="354" y="1125"/>
                </a:lnTo>
                <a:lnTo>
                  <a:pt x="351" y="1132"/>
                </a:lnTo>
                <a:lnTo>
                  <a:pt x="346" y="1139"/>
                </a:lnTo>
                <a:lnTo>
                  <a:pt x="342" y="1144"/>
                </a:lnTo>
                <a:lnTo>
                  <a:pt x="342" y="1144"/>
                </a:lnTo>
                <a:lnTo>
                  <a:pt x="302" y="1195"/>
                </a:lnTo>
                <a:lnTo>
                  <a:pt x="302" y="1195"/>
                </a:lnTo>
                <a:lnTo>
                  <a:pt x="302" y="1196"/>
                </a:lnTo>
                <a:lnTo>
                  <a:pt x="302" y="1200"/>
                </a:lnTo>
                <a:lnTo>
                  <a:pt x="304" y="1203"/>
                </a:lnTo>
                <a:lnTo>
                  <a:pt x="307" y="1205"/>
                </a:lnTo>
                <a:lnTo>
                  <a:pt x="310" y="1207"/>
                </a:lnTo>
                <a:lnTo>
                  <a:pt x="310" y="1207"/>
                </a:lnTo>
                <a:lnTo>
                  <a:pt x="315" y="1207"/>
                </a:lnTo>
                <a:lnTo>
                  <a:pt x="321" y="1206"/>
                </a:lnTo>
                <a:lnTo>
                  <a:pt x="333" y="1202"/>
                </a:lnTo>
                <a:lnTo>
                  <a:pt x="345" y="1196"/>
                </a:lnTo>
                <a:lnTo>
                  <a:pt x="351" y="1193"/>
                </a:lnTo>
                <a:lnTo>
                  <a:pt x="351" y="1193"/>
                </a:lnTo>
                <a:lnTo>
                  <a:pt x="353" y="1193"/>
                </a:lnTo>
                <a:lnTo>
                  <a:pt x="362" y="1193"/>
                </a:lnTo>
                <a:lnTo>
                  <a:pt x="362" y="1193"/>
                </a:lnTo>
                <a:lnTo>
                  <a:pt x="395" y="1192"/>
                </a:lnTo>
                <a:lnTo>
                  <a:pt x="410" y="1189"/>
                </a:lnTo>
                <a:lnTo>
                  <a:pt x="415" y="1189"/>
                </a:lnTo>
                <a:lnTo>
                  <a:pt x="417" y="1188"/>
                </a:lnTo>
                <a:lnTo>
                  <a:pt x="417" y="1163"/>
                </a:lnTo>
                <a:lnTo>
                  <a:pt x="420" y="1155"/>
                </a:lnTo>
                <a:lnTo>
                  <a:pt x="420" y="1155"/>
                </a:lnTo>
                <a:lnTo>
                  <a:pt x="426" y="1157"/>
                </a:lnTo>
                <a:lnTo>
                  <a:pt x="430" y="1159"/>
                </a:lnTo>
                <a:lnTo>
                  <a:pt x="434" y="1159"/>
                </a:lnTo>
                <a:lnTo>
                  <a:pt x="434" y="1159"/>
                </a:lnTo>
                <a:lnTo>
                  <a:pt x="453" y="1155"/>
                </a:lnTo>
                <a:lnTo>
                  <a:pt x="458" y="1152"/>
                </a:lnTo>
                <a:lnTo>
                  <a:pt x="458" y="1152"/>
                </a:lnTo>
                <a:lnTo>
                  <a:pt x="497" y="1149"/>
                </a:lnTo>
                <a:lnTo>
                  <a:pt x="497" y="1149"/>
                </a:lnTo>
                <a:lnTo>
                  <a:pt x="497" y="1155"/>
                </a:lnTo>
                <a:lnTo>
                  <a:pt x="499" y="1169"/>
                </a:lnTo>
                <a:lnTo>
                  <a:pt x="505" y="1189"/>
                </a:lnTo>
                <a:lnTo>
                  <a:pt x="515" y="1215"/>
                </a:lnTo>
                <a:lnTo>
                  <a:pt x="521" y="1228"/>
                </a:lnTo>
                <a:lnTo>
                  <a:pt x="528" y="1243"/>
                </a:lnTo>
                <a:lnTo>
                  <a:pt x="536" y="1257"/>
                </a:lnTo>
                <a:lnTo>
                  <a:pt x="546" y="1271"/>
                </a:lnTo>
                <a:lnTo>
                  <a:pt x="556" y="1284"/>
                </a:lnTo>
                <a:lnTo>
                  <a:pt x="568" y="1297"/>
                </a:lnTo>
                <a:lnTo>
                  <a:pt x="581" y="1309"/>
                </a:lnTo>
                <a:lnTo>
                  <a:pt x="596" y="1319"/>
                </a:lnTo>
                <a:lnTo>
                  <a:pt x="596" y="1319"/>
                </a:lnTo>
                <a:lnTo>
                  <a:pt x="611" y="1327"/>
                </a:lnTo>
                <a:lnTo>
                  <a:pt x="625" y="1334"/>
                </a:lnTo>
                <a:lnTo>
                  <a:pt x="640" y="1338"/>
                </a:lnTo>
                <a:lnTo>
                  <a:pt x="654" y="1340"/>
                </a:lnTo>
                <a:lnTo>
                  <a:pt x="667" y="1341"/>
                </a:lnTo>
                <a:lnTo>
                  <a:pt x="680" y="1340"/>
                </a:lnTo>
                <a:lnTo>
                  <a:pt x="692" y="1338"/>
                </a:lnTo>
                <a:lnTo>
                  <a:pt x="703" y="1333"/>
                </a:lnTo>
                <a:lnTo>
                  <a:pt x="713" y="1328"/>
                </a:lnTo>
                <a:lnTo>
                  <a:pt x="724" y="1321"/>
                </a:lnTo>
                <a:lnTo>
                  <a:pt x="734" y="1313"/>
                </a:lnTo>
                <a:lnTo>
                  <a:pt x="742" y="1303"/>
                </a:lnTo>
                <a:lnTo>
                  <a:pt x="749" y="1294"/>
                </a:lnTo>
                <a:lnTo>
                  <a:pt x="755" y="1283"/>
                </a:lnTo>
                <a:lnTo>
                  <a:pt x="761" y="1271"/>
                </a:lnTo>
                <a:lnTo>
                  <a:pt x="766" y="1258"/>
                </a:lnTo>
                <a:lnTo>
                  <a:pt x="766" y="1258"/>
                </a:lnTo>
                <a:lnTo>
                  <a:pt x="773" y="1232"/>
                </a:lnTo>
                <a:lnTo>
                  <a:pt x="779" y="1205"/>
                </a:lnTo>
                <a:lnTo>
                  <a:pt x="784" y="1175"/>
                </a:lnTo>
                <a:lnTo>
                  <a:pt x="787" y="1146"/>
                </a:lnTo>
                <a:lnTo>
                  <a:pt x="790" y="1119"/>
                </a:lnTo>
                <a:lnTo>
                  <a:pt x="790" y="1093"/>
                </a:lnTo>
                <a:lnTo>
                  <a:pt x="788" y="1068"/>
                </a:lnTo>
                <a:lnTo>
                  <a:pt x="785" y="1048"/>
                </a:lnTo>
                <a:lnTo>
                  <a:pt x="785" y="1048"/>
                </a:lnTo>
                <a:lnTo>
                  <a:pt x="774" y="995"/>
                </a:lnTo>
                <a:lnTo>
                  <a:pt x="774" y="995"/>
                </a:lnTo>
                <a:lnTo>
                  <a:pt x="777" y="988"/>
                </a:lnTo>
                <a:lnTo>
                  <a:pt x="779" y="983"/>
                </a:lnTo>
                <a:lnTo>
                  <a:pt x="779" y="979"/>
                </a:lnTo>
                <a:lnTo>
                  <a:pt x="779" y="979"/>
                </a:lnTo>
                <a:lnTo>
                  <a:pt x="778" y="966"/>
                </a:lnTo>
                <a:lnTo>
                  <a:pt x="777" y="955"/>
                </a:lnTo>
                <a:lnTo>
                  <a:pt x="772" y="949"/>
                </a:lnTo>
                <a:lnTo>
                  <a:pt x="766" y="938"/>
                </a:lnTo>
                <a:lnTo>
                  <a:pt x="766" y="938"/>
                </a:lnTo>
                <a:lnTo>
                  <a:pt x="767" y="937"/>
                </a:lnTo>
                <a:lnTo>
                  <a:pt x="769" y="932"/>
                </a:lnTo>
                <a:lnTo>
                  <a:pt x="771" y="929"/>
                </a:lnTo>
                <a:lnTo>
                  <a:pt x="772" y="924"/>
                </a:lnTo>
                <a:lnTo>
                  <a:pt x="772" y="918"/>
                </a:lnTo>
                <a:lnTo>
                  <a:pt x="772" y="911"/>
                </a:lnTo>
                <a:lnTo>
                  <a:pt x="772" y="911"/>
                </a:lnTo>
                <a:lnTo>
                  <a:pt x="769" y="903"/>
                </a:lnTo>
                <a:lnTo>
                  <a:pt x="766" y="898"/>
                </a:lnTo>
                <a:lnTo>
                  <a:pt x="761" y="893"/>
                </a:lnTo>
                <a:lnTo>
                  <a:pt x="756" y="891"/>
                </a:lnTo>
                <a:lnTo>
                  <a:pt x="752" y="889"/>
                </a:lnTo>
                <a:lnTo>
                  <a:pt x="748" y="888"/>
                </a:lnTo>
                <a:lnTo>
                  <a:pt x="743" y="888"/>
                </a:lnTo>
                <a:lnTo>
                  <a:pt x="743" y="888"/>
                </a:lnTo>
                <a:lnTo>
                  <a:pt x="724" y="853"/>
                </a:lnTo>
                <a:lnTo>
                  <a:pt x="724" y="853"/>
                </a:lnTo>
                <a:lnTo>
                  <a:pt x="718" y="843"/>
                </a:lnTo>
                <a:lnTo>
                  <a:pt x="711" y="834"/>
                </a:lnTo>
                <a:lnTo>
                  <a:pt x="704" y="826"/>
                </a:lnTo>
                <a:lnTo>
                  <a:pt x="697" y="819"/>
                </a:lnTo>
                <a:lnTo>
                  <a:pt x="685" y="810"/>
                </a:lnTo>
                <a:lnTo>
                  <a:pt x="680" y="806"/>
                </a:lnTo>
                <a:lnTo>
                  <a:pt x="667" y="800"/>
                </a:lnTo>
                <a:lnTo>
                  <a:pt x="667" y="800"/>
                </a:lnTo>
                <a:lnTo>
                  <a:pt x="666" y="801"/>
                </a:lnTo>
                <a:lnTo>
                  <a:pt x="662" y="803"/>
                </a:lnTo>
                <a:lnTo>
                  <a:pt x="660" y="803"/>
                </a:lnTo>
                <a:lnTo>
                  <a:pt x="659" y="801"/>
                </a:lnTo>
                <a:lnTo>
                  <a:pt x="656" y="799"/>
                </a:lnTo>
                <a:lnTo>
                  <a:pt x="656" y="796"/>
                </a:lnTo>
                <a:lnTo>
                  <a:pt x="656" y="796"/>
                </a:lnTo>
                <a:lnTo>
                  <a:pt x="653" y="779"/>
                </a:lnTo>
                <a:lnTo>
                  <a:pt x="653" y="779"/>
                </a:lnTo>
                <a:lnTo>
                  <a:pt x="694" y="778"/>
                </a:lnTo>
                <a:lnTo>
                  <a:pt x="724" y="775"/>
                </a:lnTo>
                <a:lnTo>
                  <a:pt x="734" y="774"/>
                </a:lnTo>
                <a:lnTo>
                  <a:pt x="738" y="773"/>
                </a:lnTo>
                <a:lnTo>
                  <a:pt x="738" y="773"/>
                </a:lnTo>
                <a:lnTo>
                  <a:pt x="743" y="767"/>
                </a:lnTo>
                <a:lnTo>
                  <a:pt x="746" y="762"/>
                </a:lnTo>
                <a:lnTo>
                  <a:pt x="744" y="761"/>
                </a:lnTo>
                <a:lnTo>
                  <a:pt x="743" y="760"/>
                </a:lnTo>
                <a:lnTo>
                  <a:pt x="743" y="760"/>
                </a:lnTo>
                <a:lnTo>
                  <a:pt x="742" y="757"/>
                </a:lnTo>
                <a:lnTo>
                  <a:pt x="741" y="757"/>
                </a:lnTo>
                <a:lnTo>
                  <a:pt x="730" y="756"/>
                </a:lnTo>
                <a:lnTo>
                  <a:pt x="730" y="756"/>
                </a:lnTo>
                <a:lnTo>
                  <a:pt x="693" y="756"/>
                </a:lnTo>
                <a:lnTo>
                  <a:pt x="627" y="757"/>
                </a:lnTo>
                <a:lnTo>
                  <a:pt x="535" y="760"/>
                </a:lnTo>
                <a:lnTo>
                  <a:pt x="535" y="760"/>
                </a:lnTo>
                <a:lnTo>
                  <a:pt x="552" y="752"/>
                </a:lnTo>
                <a:lnTo>
                  <a:pt x="565" y="744"/>
                </a:lnTo>
                <a:lnTo>
                  <a:pt x="568" y="741"/>
                </a:lnTo>
                <a:lnTo>
                  <a:pt x="571" y="737"/>
                </a:lnTo>
                <a:lnTo>
                  <a:pt x="571" y="737"/>
                </a:lnTo>
                <a:lnTo>
                  <a:pt x="573" y="722"/>
                </a:lnTo>
                <a:lnTo>
                  <a:pt x="574" y="713"/>
                </a:lnTo>
                <a:lnTo>
                  <a:pt x="573" y="708"/>
                </a:lnTo>
                <a:lnTo>
                  <a:pt x="573" y="708"/>
                </a:lnTo>
                <a:lnTo>
                  <a:pt x="565" y="693"/>
                </a:lnTo>
                <a:lnTo>
                  <a:pt x="565" y="693"/>
                </a:lnTo>
                <a:lnTo>
                  <a:pt x="572" y="687"/>
                </a:lnTo>
                <a:lnTo>
                  <a:pt x="577" y="680"/>
                </a:lnTo>
                <a:lnTo>
                  <a:pt x="581" y="672"/>
                </a:lnTo>
                <a:lnTo>
                  <a:pt x="581" y="672"/>
                </a:lnTo>
                <a:lnTo>
                  <a:pt x="590" y="654"/>
                </a:lnTo>
                <a:lnTo>
                  <a:pt x="592" y="644"/>
                </a:lnTo>
                <a:lnTo>
                  <a:pt x="593" y="636"/>
                </a:lnTo>
                <a:lnTo>
                  <a:pt x="593" y="636"/>
                </a:lnTo>
                <a:lnTo>
                  <a:pt x="592" y="624"/>
                </a:lnTo>
                <a:lnTo>
                  <a:pt x="593" y="619"/>
                </a:lnTo>
                <a:lnTo>
                  <a:pt x="617" y="606"/>
                </a:lnTo>
                <a:lnTo>
                  <a:pt x="617" y="606"/>
                </a:lnTo>
                <a:lnTo>
                  <a:pt x="615" y="596"/>
                </a:lnTo>
                <a:lnTo>
                  <a:pt x="606" y="572"/>
                </a:lnTo>
                <a:lnTo>
                  <a:pt x="600" y="558"/>
                </a:lnTo>
                <a:lnTo>
                  <a:pt x="593" y="545"/>
                </a:lnTo>
                <a:lnTo>
                  <a:pt x="586" y="533"/>
                </a:lnTo>
                <a:lnTo>
                  <a:pt x="579" y="523"/>
                </a:lnTo>
                <a:lnTo>
                  <a:pt x="579" y="523"/>
                </a:lnTo>
                <a:lnTo>
                  <a:pt x="572" y="516"/>
                </a:lnTo>
                <a:lnTo>
                  <a:pt x="565" y="508"/>
                </a:lnTo>
                <a:lnTo>
                  <a:pt x="559" y="498"/>
                </a:lnTo>
                <a:lnTo>
                  <a:pt x="554" y="489"/>
                </a:lnTo>
                <a:lnTo>
                  <a:pt x="549" y="480"/>
                </a:lnTo>
                <a:lnTo>
                  <a:pt x="547" y="472"/>
                </a:lnTo>
                <a:lnTo>
                  <a:pt x="546" y="467"/>
                </a:lnTo>
                <a:lnTo>
                  <a:pt x="546" y="464"/>
                </a:lnTo>
                <a:lnTo>
                  <a:pt x="546" y="464"/>
                </a:lnTo>
                <a:lnTo>
                  <a:pt x="548" y="461"/>
                </a:lnTo>
                <a:lnTo>
                  <a:pt x="552" y="459"/>
                </a:lnTo>
                <a:lnTo>
                  <a:pt x="556" y="455"/>
                </a:lnTo>
                <a:lnTo>
                  <a:pt x="561" y="452"/>
                </a:lnTo>
                <a:lnTo>
                  <a:pt x="566" y="447"/>
                </a:lnTo>
                <a:lnTo>
                  <a:pt x="568" y="441"/>
                </a:lnTo>
                <a:lnTo>
                  <a:pt x="570" y="433"/>
                </a:lnTo>
                <a:lnTo>
                  <a:pt x="568" y="422"/>
                </a:lnTo>
                <a:lnTo>
                  <a:pt x="568" y="422"/>
                </a:lnTo>
                <a:lnTo>
                  <a:pt x="560" y="397"/>
                </a:lnTo>
                <a:lnTo>
                  <a:pt x="550" y="372"/>
                </a:lnTo>
                <a:lnTo>
                  <a:pt x="541" y="351"/>
                </a:lnTo>
                <a:lnTo>
                  <a:pt x="537" y="344"/>
                </a:lnTo>
                <a:lnTo>
                  <a:pt x="535" y="340"/>
                </a:lnTo>
                <a:lnTo>
                  <a:pt x="535" y="340"/>
                </a:lnTo>
                <a:lnTo>
                  <a:pt x="534" y="338"/>
                </a:lnTo>
                <a:lnTo>
                  <a:pt x="533" y="335"/>
                </a:lnTo>
                <a:lnTo>
                  <a:pt x="528" y="327"/>
                </a:lnTo>
                <a:lnTo>
                  <a:pt x="523" y="321"/>
                </a:lnTo>
                <a:lnTo>
                  <a:pt x="517" y="315"/>
                </a:lnTo>
                <a:lnTo>
                  <a:pt x="508" y="307"/>
                </a:lnTo>
                <a:lnTo>
                  <a:pt x="493" y="296"/>
                </a:lnTo>
                <a:lnTo>
                  <a:pt x="493" y="296"/>
                </a:lnTo>
                <a:lnTo>
                  <a:pt x="479" y="286"/>
                </a:lnTo>
                <a:lnTo>
                  <a:pt x="465" y="278"/>
                </a:lnTo>
                <a:lnTo>
                  <a:pt x="452" y="273"/>
                </a:lnTo>
                <a:lnTo>
                  <a:pt x="440" y="269"/>
                </a:lnTo>
                <a:lnTo>
                  <a:pt x="423" y="264"/>
                </a:lnTo>
                <a:lnTo>
                  <a:pt x="417" y="263"/>
                </a:lnTo>
                <a:lnTo>
                  <a:pt x="417" y="263"/>
                </a:lnTo>
                <a:lnTo>
                  <a:pt x="424" y="253"/>
                </a:lnTo>
                <a:lnTo>
                  <a:pt x="430" y="242"/>
                </a:lnTo>
                <a:lnTo>
                  <a:pt x="436" y="227"/>
                </a:lnTo>
                <a:lnTo>
                  <a:pt x="436" y="227"/>
                </a:lnTo>
                <a:lnTo>
                  <a:pt x="440" y="221"/>
                </a:lnTo>
                <a:lnTo>
                  <a:pt x="442" y="216"/>
                </a:lnTo>
                <a:lnTo>
                  <a:pt x="447" y="214"/>
                </a:lnTo>
                <a:lnTo>
                  <a:pt x="451" y="214"/>
                </a:lnTo>
                <a:lnTo>
                  <a:pt x="453" y="214"/>
                </a:lnTo>
                <a:lnTo>
                  <a:pt x="455" y="215"/>
                </a:lnTo>
                <a:lnTo>
                  <a:pt x="458" y="216"/>
                </a:lnTo>
                <a:lnTo>
                  <a:pt x="453" y="200"/>
                </a:lnTo>
                <a:lnTo>
                  <a:pt x="478" y="203"/>
                </a:lnTo>
                <a:lnTo>
                  <a:pt x="461" y="187"/>
                </a:lnTo>
                <a:lnTo>
                  <a:pt x="461" y="187"/>
                </a:lnTo>
                <a:lnTo>
                  <a:pt x="480" y="184"/>
                </a:lnTo>
                <a:lnTo>
                  <a:pt x="498" y="182"/>
                </a:lnTo>
                <a:lnTo>
                  <a:pt x="514" y="178"/>
                </a:lnTo>
                <a:lnTo>
                  <a:pt x="514" y="178"/>
                </a:lnTo>
                <a:lnTo>
                  <a:pt x="523" y="175"/>
                </a:lnTo>
                <a:lnTo>
                  <a:pt x="530" y="173"/>
                </a:lnTo>
                <a:lnTo>
                  <a:pt x="534" y="172"/>
                </a:lnTo>
                <a:lnTo>
                  <a:pt x="537" y="170"/>
                </a:lnTo>
                <a:lnTo>
                  <a:pt x="537" y="170"/>
                </a:lnTo>
                <a:lnTo>
                  <a:pt x="542" y="166"/>
                </a:lnTo>
                <a:lnTo>
                  <a:pt x="546" y="163"/>
                </a:lnTo>
                <a:lnTo>
                  <a:pt x="549" y="159"/>
                </a:lnTo>
                <a:lnTo>
                  <a:pt x="549" y="159"/>
                </a:lnTo>
                <a:lnTo>
                  <a:pt x="542" y="152"/>
                </a:lnTo>
                <a:lnTo>
                  <a:pt x="522" y="133"/>
                </a:lnTo>
                <a:lnTo>
                  <a:pt x="506" y="120"/>
                </a:lnTo>
                <a:lnTo>
                  <a:pt x="490" y="106"/>
                </a:lnTo>
                <a:lnTo>
                  <a:pt x="470" y="91"/>
                </a:lnTo>
                <a:lnTo>
                  <a:pt x="447" y="77"/>
                </a:lnTo>
                <a:lnTo>
                  <a:pt x="447" y="77"/>
                </a:lnTo>
                <a:lnTo>
                  <a:pt x="423" y="63"/>
                </a:lnTo>
                <a:lnTo>
                  <a:pt x="398" y="51"/>
                </a:lnTo>
                <a:lnTo>
                  <a:pt x="374" y="41"/>
                </a:lnTo>
                <a:lnTo>
                  <a:pt x="351" y="33"/>
                </a:lnTo>
                <a:lnTo>
                  <a:pt x="314" y="21"/>
                </a:lnTo>
                <a:lnTo>
                  <a:pt x="293" y="16"/>
                </a:lnTo>
                <a:lnTo>
                  <a:pt x="277" y="11"/>
                </a:lnTo>
                <a:lnTo>
                  <a:pt x="277" y="11"/>
                </a:lnTo>
                <a:lnTo>
                  <a:pt x="277" y="5"/>
                </a:lnTo>
                <a:lnTo>
                  <a:pt x="276" y="1"/>
                </a:lnTo>
                <a:lnTo>
                  <a:pt x="276" y="0"/>
                </a:lnTo>
                <a:lnTo>
                  <a:pt x="274" y="0"/>
                </a:lnTo>
                <a:lnTo>
                  <a:pt x="271" y="8"/>
                </a:lnTo>
                <a:lnTo>
                  <a:pt x="249" y="14"/>
                </a:lnTo>
                <a:close/>
                <a:moveTo>
                  <a:pt x="268" y="181"/>
                </a:moveTo>
                <a:lnTo>
                  <a:pt x="299" y="187"/>
                </a:lnTo>
                <a:lnTo>
                  <a:pt x="299" y="187"/>
                </a:lnTo>
                <a:lnTo>
                  <a:pt x="301" y="194"/>
                </a:lnTo>
                <a:lnTo>
                  <a:pt x="302" y="201"/>
                </a:lnTo>
                <a:lnTo>
                  <a:pt x="302" y="208"/>
                </a:lnTo>
                <a:lnTo>
                  <a:pt x="302" y="208"/>
                </a:lnTo>
                <a:lnTo>
                  <a:pt x="301" y="214"/>
                </a:lnTo>
                <a:lnTo>
                  <a:pt x="298" y="220"/>
                </a:lnTo>
                <a:lnTo>
                  <a:pt x="293" y="231"/>
                </a:lnTo>
                <a:lnTo>
                  <a:pt x="293" y="231"/>
                </a:lnTo>
                <a:lnTo>
                  <a:pt x="293" y="236"/>
                </a:lnTo>
                <a:lnTo>
                  <a:pt x="295" y="244"/>
                </a:lnTo>
                <a:lnTo>
                  <a:pt x="296" y="252"/>
                </a:lnTo>
                <a:lnTo>
                  <a:pt x="299" y="258"/>
                </a:lnTo>
                <a:lnTo>
                  <a:pt x="299" y="258"/>
                </a:lnTo>
                <a:lnTo>
                  <a:pt x="301" y="259"/>
                </a:lnTo>
                <a:lnTo>
                  <a:pt x="303" y="260"/>
                </a:lnTo>
                <a:lnTo>
                  <a:pt x="309" y="261"/>
                </a:lnTo>
                <a:lnTo>
                  <a:pt x="315" y="260"/>
                </a:lnTo>
                <a:lnTo>
                  <a:pt x="315" y="277"/>
                </a:lnTo>
                <a:lnTo>
                  <a:pt x="315" y="277"/>
                </a:lnTo>
                <a:lnTo>
                  <a:pt x="307" y="278"/>
                </a:lnTo>
                <a:lnTo>
                  <a:pt x="299" y="281"/>
                </a:lnTo>
                <a:lnTo>
                  <a:pt x="293" y="283"/>
                </a:lnTo>
                <a:lnTo>
                  <a:pt x="293" y="283"/>
                </a:lnTo>
                <a:lnTo>
                  <a:pt x="285" y="291"/>
                </a:lnTo>
                <a:lnTo>
                  <a:pt x="273" y="307"/>
                </a:lnTo>
                <a:lnTo>
                  <a:pt x="258" y="329"/>
                </a:lnTo>
                <a:lnTo>
                  <a:pt x="268" y="181"/>
                </a:lnTo>
                <a:close/>
                <a:moveTo>
                  <a:pt x="296" y="453"/>
                </a:moveTo>
                <a:lnTo>
                  <a:pt x="293" y="548"/>
                </a:lnTo>
                <a:lnTo>
                  <a:pt x="279" y="548"/>
                </a:lnTo>
                <a:lnTo>
                  <a:pt x="279" y="548"/>
                </a:lnTo>
                <a:lnTo>
                  <a:pt x="277" y="549"/>
                </a:lnTo>
                <a:lnTo>
                  <a:pt x="274" y="552"/>
                </a:lnTo>
                <a:lnTo>
                  <a:pt x="271" y="558"/>
                </a:lnTo>
                <a:lnTo>
                  <a:pt x="268" y="567"/>
                </a:lnTo>
                <a:lnTo>
                  <a:pt x="268" y="567"/>
                </a:lnTo>
                <a:lnTo>
                  <a:pt x="261" y="565"/>
                </a:lnTo>
                <a:lnTo>
                  <a:pt x="253" y="562"/>
                </a:lnTo>
                <a:lnTo>
                  <a:pt x="244" y="562"/>
                </a:lnTo>
                <a:lnTo>
                  <a:pt x="244" y="562"/>
                </a:lnTo>
                <a:lnTo>
                  <a:pt x="233" y="561"/>
                </a:lnTo>
                <a:lnTo>
                  <a:pt x="230" y="561"/>
                </a:lnTo>
                <a:lnTo>
                  <a:pt x="228" y="559"/>
                </a:lnTo>
                <a:lnTo>
                  <a:pt x="228" y="559"/>
                </a:lnTo>
                <a:lnTo>
                  <a:pt x="220" y="554"/>
                </a:lnTo>
                <a:lnTo>
                  <a:pt x="230" y="540"/>
                </a:lnTo>
                <a:lnTo>
                  <a:pt x="296" y="453"/>
                </a:lnTo>
                <a:close/>
                <a:moveTo>
                  <a:pt x="411" y="800"/>
                </a:moveTo>
                <a:lnTo>
                  <a:pt x="422" y="809"/>
                </a:lnTo>
                <a:lnTo>
                  <a:pt x="434" y="844"/>
                </a:lnTo>
                <a:lnTo>
                  <a:pt x="436" y="856"/>
                </a:lnTo>
                <a:lnTo>
                  <a:pt x="426" y="861"/>
                </a:lnTo>
                <a:lnTo>
                  <a:pt x="414" y="897"/>
                </a:lnTo>
                <a:lnTo>
                  <a:pt x="414" y="897"/>
                </a:lnTo>
                <a:lnTo>
                  <a:pt x="412" y="893"/>
                </a:lnTo>
                <a:lnTo>
                  <a:pt x="409" y="888"/>
                </a:lnTo>
                <a:lnTo>
                  <a:pt x="409" y="888"/>
                </a:lnTo>
                <a:lnTo>
                  <a:pt x="399" y="874"/>
                </a:lnTo>
                <a:lnTo>
                  <a:pt x="392" y="861"/>
                </a:lnTo>
                <a:lnTo>
                  <a:pt x="398" y="848"/>
                </a:lnTo>
                <a:lnTo>
                  <a:pt x="411" y="800"/>
                </a:lnTo>
                <a:close/>
                <a:moveTo>
                  <a:pt x="170" y="859"/>
                </a:moveTo>
                <a:lnTo>
                  <a:pt x="170" y="859"/>
                </a:lnTo>
                <a:lnTo>
                  <a:pt x="171" y="935"/>
                </a:lnTo>
                <a:lnTo>
                  <a:pt x="172" y="1014"/>
                </a:lnTo>
                <a:lnTo>
                  <a:pt x="172" y="1014"/>
                </a:lnTo>
                <a:lnTo>
                  <a:pt x="176" y="1022"/>
                </a:lnTo>
                <a:lnTo>
                  <a:pt x="178" y="1025"/>
                </a:lnTo>
                <a:lnTo>
                  <a:pt x="180" y="1029"/>
                </a:lnTo>
                <a:lnTo>
                  <a:pt x="180" y="1029"/>
                </a:lnTo>
                <a:lnTo>
                  <a:pt x="188" y="1030"/>
                </a:lnTo>
                <a:lnTo>
                  <a:pt x="201" y="1032"/>
                </a:lnTo>
                <a:lnTo>
                  <a:pt x="240" y="1036"/>
                </a:lnTo>
                <a:lnTo>
                  <a:pt x="296" y="1039"/>
                </a:lnTo>
                <a:lnTo>
                  <a:pt x="296" y="1039"/>
                </a:lnTo>
                <a:lnTo>
                  <a:pt x="295" y="1064"/>
                </a:lnTo>
                <a:lnTo>
                  <a:pt x="292" y="1089"/>
                </a:lnTo>
                <a:lnTo>
                  <a:pt x="289" y="1119"/>
                </a:lnTo>
                <a:lnTo>
                  <a:pt x="285" y="1133"/>
                </a:lnTo>
                <a:lnTo>
                  <a:pt x="282" y="1148"/>
                </a:lnTo>
                <a:lnTo>
                  <a:pt x="278" y="1162"/>
                </a:lnTo>
                <a:lnTo>
                  <a:pt x="272" y="1174"/>
                </a:lnTo>
                <a:lnTo>
                  <a:pt x="266" y="1183"/>
                </a:lnTo>
                <a:lnTo>
                  <a:pt x="259" y="1192"/>
                </a:lnTo>
                <a:lnTo>
                  <a:pt x="255" y="1194"/>
                </a:lnTo>
                <a:lnTo>
                  <a:pt x="251" y="1196"/>
                </a:lnTo>
                <a:lnTo>
                  <a:pt x="246" y="1198"/>
                </a:lnTo>
                <a:lnTo>
                  <a:pt x="241" y="1199"/>
                </a:lnTo>
                <a:lnTo>
                  <a:pt x="241" y="1199"/>
                </a:lnTo>
                <a:lnTo>
                  <a:pt x="232" y="1198"/>
                </a:lnTo>
                <a:lnTo>
                  <a:pt x="222" y="1193"/>
                </a:lnTo>
                <a:lnTo>
                  <a:pt x="213" y="1187"/>
                </a:lnTo>
                <a:lnTo>
                  <a:pt x="203" y="1179"/>
                </a:lnTo>
                <a:lnTo>
                  <a:pt x="195" y="1168"/>
                </a:lnTo>
                <a:lnTo>
                  <a:pt x="186" y="1157"/>
                </a:lnTo>
                <a:lnTo>
                  <a:pt x="178" y="1144"/>
                </a:lnTo>
                <a:lnTo>
                  <a:pt x="171" y="1130"/>
                </a:lnTo>
                <a:lnTo>
                  <a:pt x="165" y="1114"/>
                </a:lnTo>
                <a:lnTo>
                  <a:pt x="159" y="1099"/>
                </a:lnTo>
                <a:lnTo>
                  <a:pt x="153" y="1082"/>
                </a:lnTo>
                <a:lnTo>
                  <a:pt x="148" y="1066"/>
                </a:lnTo>
                <a:lnTo>
                  <a:pt x="145" y="1050"/>
                </a:lnTo>
                <a:lnTo>
                  <a:pt x="142" y="1033"/>
                </a:lnTo>
                <a:lnTo>
                  <a:pt x="140" y="1018"/>
                </a:lnTo>
                <a:lnTo>
                  <a:pt x="140" y="1004"/>
                </a:lnTo>
                <a:lnTo>
                  <a:pt x="140" y="1004"/>
                </a:lnTo>
                <a:lnTo>
                  <a:pt x="140" y="989"/>
                </a:lnTo>
                <a:lnTo>
                  <a:pt x="140" y="976"/>
                </a:lnTo>
                <a:lnTo>
                  <a:pt x="144" y="949"/>
                </a:lnTo>
                <a:lnTo>
                  <a:pt x="148" y="925"/>
                </a:lnTo>
                <a:lnTo>
                  <a:pt x="154" y="903"/>
                </a:lnTo>
                <a:lnTo>
                  <a:pt x="160" y="885"/>
                </a:lnTo>
                <a:lnTo>
                  <a:pt x="165" y="870"/>
                </a:lnTo>
                <a:lnTo>
                  <a:pt x="170" y="859"/>
                </a:lnTo>
                <a:lnTo>
                  <a:pt x="170" y="859"/>
                </a:lnTo>
                <a:close/>
                <a:moveTo>
                  <a:pt x="546" y="1136"/>
                </a:moveTo>
                <a:lnTo>
                  <a:pt x="546" y="1136"/>
                </a:lnTo>
                <a:lnTo>
                  <a:pt x="555" y="1133"/>
                </a:lnTo>
                <a:lnTo>
                  <a:pt x="561" y="1131"/>
                </a:lnTo>
                <a:lnTo>
                  <a:pt x="565" y="1130"/>
                </a:lnTo>
                <a:lnTo>
                  <a:pt x="565" y="1130"/>
                </a:lnTo>
                <a:lnTo>
                  <a:pt x="579" y="1119"/>
                </a:lnTo>
                <a:lnTo>
                  <a:pt x="581" y="1127"/>
                </a:lnTo>
                <a:lnTo>
                  <a:pt x="581" y="1127"/>
                </a:lnTo>
                <a:lnTo>
                  <a:pt x="583" y="1130"/>
                </a:lnTo>
                <a:lnTo>
                  <a:pt x="583" y="1133"/>
                </a:lnTo>
                <a:lnTo>
                  <a:pt x="579" y="1136"/>
                </a:lnTo>
                <a:lnTo>
                  <a:pt x="579" y="1136"/>
                </a:lnTo>
                <a:lnTo>
                  <a:pt x="556" y="1142"/>
                </a:lnTo>
                <a:lnTo>
                  <a:pt x="537" y="1146"/>
                </a:lnTo>
                <a:lnTo>
                  <a:pt x="546" y="1136"/>
                </a:lnTo>
                <a:close/>
                <a:moveTo>
                  <a:pt x="600" y="1140"/>
                </a:moveTo>
                <a:lnTo>
                  <a:pt x="600" y="1140"/>
                </a:lnTo>
                <a:lnTo>
                  <a:pt x="600" y="1142"/>
                </a:lnTo>
                <a:lnTo>
                  <a:pt x="602" y="1143"/>
                </a:lnTo>
                <a:lnTo>
                  <a:pt x="605" y="1144"/>
                </a:lnTo>
                <a:lnTo>
                  <a:pt x="615" y="1144"/>
                </a:lnTo>
                <a:lnTo>
                  <a:pt x="615" y="1144"/>
                </a:lnTo>
                <a:lnTo>
                  <a:pt x="625" y="1142"/>
                </a:lnTo>
                <a:lnTo>
                  <a:pt x="634" y="1138"/>
                </a:lnTo>
                <a:lnTo>
                  <a:pt x="639" y="1135"/>
                </a:lnTo>
                <a:lnTo>
                  <a:pt x="640" y="1132"/>
                </a:lnTo>
                <a:lnTo>
                  <a:pt x="640" y="1132"/>
                </a:lnTo>
                <a:lnTo>
                  <a:pt x="637" y="1129"/>
                </a:lnTo>
                <a:lnTo>
                  <a:pt x="637" y="1127"/>
                </a:lnTo>
                <a:lnTo>
                  <a:pt x="639" y="1127"/>
                </a:lnTo>
                <a:lnTo>
                  <a:pt x="642" y="1127"/>
                </a:lnTo>
                <a:lnTo>
                  <a:pt x="642" y="1127"/>
                </a:lnTo>
                <a:lnTo>
                  <a:pt x="660" y="1131"/>
                </a:lnTo>
                <a:lnTo>
                  <a:pt x="673" y="1132"/>
                </a:lnTo>
                <a:lnTo>
                  <a:pt x="686" y="1132"/>
                </a:lnTo>
                <a:lnTo>
                  <a:pt x="686" y="1132"/>
                </a:lnTo>
                <a:lnTo>
                  <a:pt x="698" y="1131"/>
                </a:lnTo>
                <a:lnTo>
                  <a:pt x="706" y="1127"/>
                </a:lnTo>
                <a:lnTo>
                  <a:pt x="711" y="1124"/>
                </a:lnTo>
                <a:lnTo>
                  <a:pt x="713" y="1121"/>
                </a:lnTo>
                <a:lnTo>
                  <a:pt x="713" y="1121"/>
                </a:lnTo>
                <a:lnTo>
                  <a:pt x="716" y="1119"/>
                </a:lnTo>
                <a:lnTo>
                  <a:pt x="719" y="1114"/>
                </a:lnTo>
                <a:lnTo>
                  <a:pt x="722" y="1108"/>
                </a:lnTo>
                <a:lnTo>
                  <a:pt x="722" y="1105"/>
                </a:lnTo>
                <a:lnTo>
                  <a:pt x="722" y="1100"/>
                </a:lnTo>
                <a:lnTo>
                  <a:pt x="722" y="1100"/>
                </a:lnTo>
                <a:lnTo>
                  <a:pt x="719" y="1087"/>
                </a:lnTo>
                <a:lnTo>
                  <a:pt x="718" y="1083"/>
                </a:lnTo>
                <a:lnTo>
                  <a:pt x="716" y="1081"/>
                </a:lnTo>
                <a:lnTo>
                  <a:pt x="716" y="1081"/>
                </a:lnTo>
                <a:lnTo>
                  <a:pt x="708" y="1069"/>
                </a:lnTo>
                <a:lnTo>
                  <a:pt x="703" y="1058"/>
                </a:lnTo>
                <a:lnTo>
                  <a:pt x="733" y="1023"/>
                </a:lnTo>
                <a:lnTo>
                  <a:pt x="733" y="1023"/>
                </a:lnTo>
                <a:lnTo>
                  <a:pt x="736" y="1041"/>
                </a:lnTo>
                <a:lnTo>
                  <a:pt x="740" y="1060"/>
                </a:lnTo>
                <a:lnTo>
                  <a:pt x="742" y="1083"/>
                </a:lnTo>
                <a:lnTo>
                  <a:pt x="744" y="1112"/>
                </a:lnTo>
                <a:lnTo>
                  <a:pt x="746" y="1140"/>
                </a:lnTo>
                <a:lnTo>
                  <a:pt x="744" y="1156"/>
                </a:lnTo>
                <a:lnTo>
                  <a:pt x="743" y="1170"/>
                </a:lnTo>
                <a:lnTo>
                  <a:pt x="741" y="1184"/>
                </a:lnTo>
                <a:lnTo>
                  <a:pt x="738" y="1199"/>
                </a:lnTo>
                <a:lnTo>
                  <a:pt x="738" y="1199"/>
                </a:lnTo>
                <a:lnTo>
                  <a:pt x="731" y="1224"/>
                </a:lnTo>
                <a:lnTo>
                  <a:pt x="723" y="1246"/>
                </a:lnTo>
                <a:lnTo>
                  <a:pt x="718" y="1257"/>
                </a:lnTo>
                <a:lnTo>
                  <a:pt x="712" y="1267"/>
                </a:lnTo>
                <a:lnTo>
                  <a:pt x="708" y="1275"/>
                </a:lnTo>
                <a:lnTo>
                  <a:pt x="702" y="1282"/>
                </a:lnTo>
                <a:lnTo>
                  <a:pt x="694" y="1288"/>
                </a:lnTo>
                <a:lnTo>
                  <a:pt x="687" y="1294"/>
                </a:lnTo>
                <a:lnTo>
                  <a:pt x="679" y="1297"/>
                </a:lnTo>
                <a:lnTo>
                  <a:pt x="671" y="1301"/>
                </a:lnTo>
                <a:lnTo>
                  <a:pt x="661" y="1302"/>
                </a:lnTo>
                <a:lnTo>
                  <a:pt x="652" y="1303"/>
                </a:lnTo>
                <a:lnTo>
                  <a:pt x="641" y="1302"/>
                </a:lnTo>
                <a:lnTo>
                  <a:pt x="629" y="1300"/>
                </a:lnTo>
                <a:lnTo>
                  <a:pt x="629" y="1300"/>
                </a:lnTo>
                <a:lnTo>
                  <a:pt x="616" y="1296"/>
                </a:lnTo>
                <a:lnTo>
                  <a:pt x="605" y="1289"/>
                </a:lnTo>
                <a:lnTo>
                  <a:pt x="594" y="1281"/>
                </a:lnTo>
                <a:lnTo>
                  <a:pt x="586" y="1271"/>
                </a:lnTo>
                <a:lnTo>
                  <a:pt x="577" y="1259"/>
                </a:lnTo>
                <a:lnTo>
                  <a:pt x="570" y="1248"/>
                </a:lnTo>
                <a:lnTo>
                  <a:pt x="562" y="1236"/>
                </a:lnTo>
                <a:lnTo>
                  <a:pt x="555" y="1223"/>
                </a:lnTo>
                <a:lnTo>
                  <a:pt x="546" y="1199"/>
                </a:lnTo>
                <a:lnTo>
                  <a:pt x="539" y="1177"/>
                </a:lnTo>
                <a:lnTo>
                  <a:pt x="533" y="1157"/>
                </a:lnTo>
                <a:lnTo>
                  <a:pt x="600" y="1140"/>
                </a:lnTo>
                <a:close/>
                <a:moveTo>
                  <a:pt x="636" y="861"/>
                </a:moveTo>
                <a:lnTo>
                  <a:pt x="636" y="861"/>
                </a:lnTo>
                <a:lnTo>
                  <a:pt x="649" y="870"/>
                </a:lnTo>
                <a:lnTo>
                  <a:pt x="664" y="882"/>
                </a:lnTo>
                <a:lnTo>
                  <a:pt x="684" y="899"/>
                </a:lnTo>
                <a:lnTo>
                  <a:pt x="684" y="899"/>
                </a:lnTo>
                <a:lnTo>
                  <a:pt x="693" y="910"/>
                </a:lnTo>
                <a:lnTo>
                  <a:pt x="702" y="922"/>
                </a:lnTo>
                <a:lnTo>
                  <a:pt x="708" y="933"/>
                </a:lnTo>
                <a:lnTo>
                  <a:pt x="712" y="945"/>
                </a:lnTo>
                <a:lnTo>
                  <a:pt x="717" y="963"/>
                </a:lnTo>
                <a:lnTo>
                  <a:pt x="719" y="970"/>
                </a:lnTo>
                <a:lnTo>
                  <a:pt x="650" y="1020"/>
                </a:lnTo>
                <a:lnTo>
                  <a:pt x="581" y="1012"/>
                </a:lnTo>
                <a:lnTo>
                  <a:pt x="581" y="1012"/>
                </a:lnTo>
                <a:lnTo>
                  <a:pt x="593" y="991"/>
                </a:lnTo>
                <a:lnTo>
                  <a:pt x="593" y="991"/>
                </a:lnTo>
                <a:lnTo>
                  <a:pt x="593" y="989"/>
                </a:lnTo>
                <a:lnTo>
                  <a:pt x="596" y="989"/>
                </a:lnTo>
                <a:lnTo>
                  <a:pt x="598" y="991"/>
                </a:lnTo>
                <a:lnTo>
                  <a:pt x="600" y="991"/>
                </a:lnTo>
                <a:lnTo>
                  <a:pt x="600" y="991"/>
                </a:lnTo>
                <a:lnTo>
                  <a:pt x="611" y="989"/>
                </a:lnTo>
                <a:lnTo>
                  <a:pt x="617" y="991"/>
                </a:lnTo>
                <a:lnTo>
                  <a:pt x="621" y="985"/>
                </a:lnTo>
                <a:lnTo>
                  <a:pt x="621" y="985"/>
                </a:lnTo>
                <a:lnTo>
                  <a:pt x="628" y="973"/>
                </a:lnTo>
                <a:lnTo>
                  <a:pt x="634" y="962"/>
                </a:lnTo>
                <a:lnTo>
                  <a:pt x="640" y="949"/>
                </a:lnTo>
                <a:lnTo>
                  <a:pt x="640" y="949"/>
                </a:lnTo>
                <a:lnTo>
                  <a:pt x="641" y="941"/>
                </a:lnTo>
                <a:lnTo>
                  <a:pt x="641" y="928"/>
                </a:lnTo>
                <a:lnTo>
                  <a:pt x="640" y="899"/>
                </a:lnTo>
                <a:lnTo>
                  <a:pt x="636" y="861"/>
                </a:lnTo>
                <a:lnTo>
                  <a:pt x="636" y="861"/>
                </a:lnTo>
                <a:close/>
                <a:moveTo>
                  <a:pt x="722" y="982"/>
                </a:moveTo>
                <a:lnTo>
                  <a:pt x="728" y="1014"/>
                </a:lnTo>
                <a:lnTo>
                  <a:pt x="692" y="1050"/>
                </a:lnTo>
                <a:lnTo>
                  <a:pt x="692" y="1050"/>
                </a:lnTo>
                <a:lnTo>
                  <a:pt x="688" y="1045"/>
                </a:lnTo>
                <a:lnTo>
                  <a:pt x="683" y="1042"/>
                </a:lnTo>
                <a:lnTo>
                  <a:pt x="675" y="1037"/>
                </a:lnTo>
                <a:lnTo>
                  <a:pt x="675" y="1037"/>
                </a:lnTo>
                <a:lnTo>
                  <a:pt x="661" y="1030"/>
                </a:lnTo>
                <a:lnTo>
                  <a:pt x="656" y="1029"/>
                </a:lnTo>
                <a:lnTo>
                  <a:pt x="722" y="982"/>
                </a:lnTo>
                <a:close/>
                <a:moveTo>
                  <a:pt x="386" y="932"/>
                </a:moveTo>
                <a:lnTo>
                  <a:pt x="409" y="955"/>
                </a:lnTo>
                <a:lnTo>
                  <a:pt x="407" y="993"/>
                </a:lnTo>
                <a:lnTo>
                  <a:pt x="392" y="1023"/>
                </a:lnTo>
                <a:lnTo>
                  <a:pt x="386" y="932"/>
                </a:lnTo>
                <a:close/>
                <a:moveTo>
                  <a:pt x="222" y="840"/>
                </a:moveTo>
                <a:lnTo>
                  <a:pt x="222" y="840"/>
                </a:lnTo>
                <a:lnTo>
                  <a:pt x="214" y="891"/>
                </a:lnTo>
                <a:lnTo>
                  <a:pt x="214" y="891"/>
                </a:lnTo>
                <a:lnTo>
                  <a:pt x="213" y="903"/>
                </a:lnTo>
                <a:lnTo>
                  <a:pt x="211" y="913"/>
                </a:lnTo>
                <a:lnTo>
                  <a:pt x="210" y="925"/>
                </a:lnTo>
                <a:lnTo>
                  <a:pt x="208" y="938"/>
                </a:lnTo>
                <a:lnTo>
                  <a:pt x="208" y="938"/>
                </a:lnTo>
                <a:lnTo>
                  <a:pt x="203" y="953"/>
                </a:lnTo>
                <a:lnTo>
                  <a:pt x="196" y="969"/>
                </a:lnTo>
                <a:lnTo>
                  <a:pt x="186" y="987"/>
                </a:lnTo>
                <a:lnTo>
                  <a:pt x="180" y="848"/>
                </a:lnTo>
                <a:lnTo>
                  <a:pt x="180" y="848"/>
                </a:lnTo>
                <a:lnTo>
                  <a:pt x="188" y="840"/>
                </a:lnTo>
                <a:lnTo>
                  <a:pt x="194" y="835"/>
                </a:lnTo>
                <a:lnTo>
                  <a:pt x="197" y="832"/>
                </a:lnTo>
                <a:lnTo>
                  <a:pt x="199" y="831"/>
                </a:lnTo>
                <a:lnTo>
                  <a:pt x="199" y="831"/>
                </a:lnTo>
                <a:lnTo>
                  <a:pt x="203" y="831"/>
                </a:lnTo>
                <a:lnTo>
                  <a:pt x="207" y="831"/>
                </a:lnTo>
                <a:lnTo>
                  <a:pt x="214" y="835"/>
                </a:lnTo>
                <a:lnTo>
                  <a:pt x="222" y="840"/>
                </a:lnTo>
                <a:lnTo>
                  <a:pt x="222" y="840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4" name="Freeform 24">
            <a:extLst>
              <a:ext uri="{FF2B5EF4-FFF2-40B4-BE49-F238E27FC236}">
                <a16:creationId xmlns:a16="http://schemas.microsoft.com/office/drawing/2014/main" id="{232666D8-B4B3-4305-90D7-4F460DD146D9}"/>
              </a:ext>
            </a:extLst>
          </p:cNvPr>
          <p:cNvSpPr>
            <a:spLocks/>
          </p:cNvSpPr>
          <p:nvPr/>
        </p:nvSpPr>
        <p:spPr bwMode="auto">
          <a:xfrm>
            <a:off x="7274567" y="871086"/>
            <a:ext cx="1148488" cy="2585127"/>
          </a:xfrm>
          <a:custGeom>
            <a:avLst/>
            <a:gdLst>
              <a:gd name="T0" fmla="*/ 277 w 558"/>
              <a:gd name="T1" fmla="*/ 1 h 1256"/>
              <a:gd name="T2" fmla="*/ 328 w 558"/>
              <a:gd name="T3" fmla="*/ 29 h 1256"/>
              <a:gd name="T4" fmla="*/ 447 w 558"/>
              <a:gd name="T5" fmla="*/ 67 h 1256"/>
              <a:gd name="T6" fmla="*/ 558 w 558"/>
              <a:gd name="T7" fmla="*/ 150 h 1256"/>
              <a:gd name="T8" fmla="*/ 533 w 558"/>
              <a:gd name="T9" fmla="*/ 167 h 1256"/>
              <a:gd name="T10" fmla="*/ 424 w 558"/>
              <a:gd name="T11" fmla="*/ 195 h 1256"/>
              <a:gd name="T12" fmla="*/ 372 w 558"/>
              <a:gd name="T13" fmla="*/ 205 h 1256"/>
              <a:gd name="T14" fmla="*/ 356 w 558"/>
              <a:gd name="T15" fmla="*/ 246 h 1256"/>
              <a:gd name="T16" fmla="*/ 339 w 558"/>
              <a:gd name="T17" fmla="*/ 263 h 1256"/>
              <a:gd name="T18" fmla="*/ 435 w 558"/>
              <a:gd name="T19" fmla="*/ 320 h 1256"/>
              <a:gd name="T20" fmla="*/ 485 w 558"/>
              <a:gd name="T21" fmla="*/ 409 h 1256"/>
              <a:gd name="T22" fmla="*/ 518 w 558"/>
              <a:gd name="T23" fmla="*/ 467 h 1256"/>
              <a:gd name="T24" fmla="*/ 524 w 558"/>
              <a:gd name="T25" fmla="*/ 437 h 1256"/>
              <a:gd name="T26" fmla="*/ 546 w 558"/>
              <a:gd name="T27" fmla="*/ 440 h 1256"/>
              <a:gd name="T28" fmla="*/ 549 w 558"/>
              <a:gd name="T29" fmla="*/ 455 h 1256"/>
              <a:gd name="T30" fmla="*/ 547 w 558"/>
              <a:gd name="T31" fmla="*/ 486 h 1256"/>
              <a:gd name="T32" fmla="*/ 529 w 558"/>
              <a:gd name="T33" fmla="*/ 505 h 1256"/>
              <a:gd name="T34" fmla="*/ 518 w 558"/>
              <a:gd name="T35" fmla="*/ 519 h 1256"/>
              <a:gd name="T36" fmla="*/ 472 w 558"/>
              <a:gd name="T37" fmla="*/ 604 h 1256"/>
              <a:gd name="T38" fmla="*/ 447 w 558"/>
              <a:gd name="T39" fmla="*/ 625 h 1256"/>
              <a:gd name="T40" fmla="*/ 439 w 558"/>
              <a:gd name="T41" fmla="*/ 689 h 1256"/>
              <a:gd name="T42" fmla="*/ 420 w 558"/>
              <a:gd name="T43" fmla="*/ 716 h 1256"/>
              <a:gd name="T44" fmla="*/ 437 w 558"/>
              <a:gd name="T45" fmla="*/ 728 h 1256"/>
              <a:gd name="T46" fmla="*/ 442 w 558"/>
              <a:gd name="T47" fmla="*/ 776 h 1256"/>
              <a:gd name="T48" fmla="*/ 459 w 558"/>
              <a:gd name="T49" fmla="*/ 827 h 1256"/>
              <a:gd name="T50" fmla="*/ 472 w 558"/>
              <a:gd name="T51" fmla="*/ 864 h 1256"/>
              <a:gd name="T52" fmla="*/ 503 w 558"/>
              <a:gd name="T53" fmla="*/ 904 h 1256"/>
              <a:gd name="T54" fmla="*/ 499 w 558"/>
              <a:gd name="T55" fmla="*/ 932 h 1256"/>
              <a:gd name="T56" fmla="*/ 442 w 558"/>
              <a:gd name="T57" fmla="*/ 938 h 1256"/>
              <a:gd name="T58" fmla="*/ 418 w 558"/>
              <a:gd name="T59" fmla="*/ 957 h 1256"/>
              <a:gd name="T60" fmla="*/ 437 w 558"/>
              <a:gd name="T61" fmla="*/ 1004 h 1256"/>
              <a:gd name="T62" fmla="*/ 446 w 558"/>
              <a:gd name="T63" fmla="*/ 1033 h 1256"/>
              <a:gd name="T64" fmla="*/ 424 w 558"/>
              <a:gd name="T65" fmla="*/ 1047 h 1256"/>
              <a:gd name="T66" fmla="*/ 423 w 558"/>
              <a:gd name="T67" fmla="*/ 1068 h 1256"/>
              <a:gd name="T68" fmla="*/ 409 w 558"/>
              <a:gd name="T69" fmla="*/ 1080 h 1256"/>
              <a:gd name="T70" fmla="*/ 383 w 558"/>
              <a:gd name="T71" fmla="*/ 1242 h 1256"/>
              <a:gd name="T72" fmla="*/ 346 w 558"/>
              <a:gd name="T73" fmla="*/ 1255 h 1256"/>
              <a:gd name="T74" fmla="*/ 329 w 558"/>
              <a:gd name="T75" fmla="*/ 1165 h 1256"/>
              <a:gd name="T76" fmla="*/ 321 w 558"/>
              <a:gd name="T77" fmla="*/ 1140 h 1256"/>
              <a:gd name="T78" fmla="*/ 296 w 558"/>
              <a:gd name="T79" fmla="*/ 1168 h 1256"/>
              <a:gd name="T80" fmla="*/ 276 w 558"/>
              <a:gd name="T81" fmla="*/ 1056 h 1256"/>
              <a:gd name="T82" fmla="*/ 266 w 558"/>
              <a:gd name="T83" fmla="*/ 1123 h 1256"/>
              <a:gd name="T84" fmla="*/ 242 w 558"/>
              <a:gd name="T85" fmla="*/ 1128 h 1256"/>
              <a:gd name="T86" fmla="*/ 214 w 558"/>
              <a:gd name="T87" fmla="*/ 1137 h 1256"/>
              <a:gd name="T88" fmla="*/ 182 w 558"/>
              <a:gd name="T89" fmla="*/ 1123 h 1256"/>
              <a:gd name="T90" fmla="*/ 167 w 558"/>
              <a:gd name="T91" fmla="*/ 1097 h 1256"/>
              <a:gd name="T92" fmla="*/ 161 w 558"/>
              <a:gd name="T93" fmla="*/ 1076 h 1256"/>
              <a:gd name="T94" fmla="*/ 204 w 558"/>
              <a:gd name="T95" fmla="*/ 995 h 1256"/>
              <a:gd name="T96" fmla="*/ 209 w 558"/>
              <a:gd name="T97" fmla="*/ 871 h 1256"/>
              <a:gd name="T98" fmla="*/ 204 w 558"/>
              <a:gd name="T99" fmla="*/ 760 h 1256"/>
              <a:gd name="T100" fmla="*/ 141 w 558"/>
              <a:gd name="T101" fmla="*/ 587 h 1256"/>
              <a:gd name="T102" fmla="*/ 165 w 558"/>
              <a:gd name="T103" fmla="*/ 502 h 1256"/>
              <a:gd name="T104" fmla="*/ 138 w 558"/>
              <a:gd name="T105" fmla="*/ 528 h 1256"/>
              <a:gd name="T106" fmla="*/ 113 w 558"/>
              <a:gd name="T107" fmla="*/ 478 h 1256"/>
              <a:gd name="T108" fmla="*/ 138 w 558"/>
              <a:gd name="T109" fmla="*/ 381 h 1256"/>
              <a:gd name="T110" fmla="*/ 204 w 558"/>
              <a:gd name="T111" fmla="*/ 286 h 1256"/>
              <a:gd name="T112" fmla="*/ 233 w 558"/>
              <a:gd name="T113" fmla="*/ 210 h 1256"/>
              <a:gd name="T114" fmla="*/ 1 w 558"/>
              <a:gd name="T115" fmla="*/ 145 h 1256"/>
              <a:gd name="T116" fmla="*/ 121 w 558"/>
              <a:gd name="T117" fmla="*/ 60 h 1256"/>
              <a:gd name="T118" fmla="*/ 266 w 558"/>
              <a:gd name="T119" fmla="*/ 24 h 12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58" h="1256">
                <a:moveTo>
                  <a:pt x="266" y="24"/>
                </a:moveTo>
                <a:lnTo>
                  <a:pt x="266" y="24"/>
                </a:lnTo>
                <a:lnTo>
                  <a:pt x="270" y="12"/>
                </a:lnTo>
                <a:lnTo>
                  <a:pt x="272" y="4"/>
                </a:lnTo>
                <a:lnTo>
                  <a:pt x="274" y="1"/>
                </a:lnTo>
                <a:lnTo>
                  <a:pt x="276" y="0"/>
                </a:lnTo>
                <a:lnTo>
                  <a:pt x="276" y="0"/>
                </a:lnTo>
                <a:lnTo>
                  <a:pt x="277" y="1"/>
                </a:lnTo>
                <a:lnTo>
                  <a:pt x="279" y="4"/>
                </a:lnTo>
                <a:lnTo>
                  <a:pt x="282" y="10"/>
                </a:lnTo>
                <a:lnTo>
                  <a:pt x="285" y="19"/>
                </a:lnTo>
                <a:lnTo>
                  <a:pt x="285" y="19"/>
                </a:lnTo>
                <a:lnTo>
                  <a:pt x="285" y="20"/>
                </a:lnTo>
                <a:lnTo>
                  <a:pt x="289" y="22"/>
                </a:lnTo>
                <a:lnTo>
                  <a:pt x="302" y="25"/>
                </a:lnTo>
                <a:lnTo>
                  <a:pt x="328" y="29"/>
                </a:lnTo>
                <a:lnTo>
                  <a:pt x="328" y="29"/>
                </a:lnTo>
                <a:lnTo>
                  <a:pt x="346" y="31"/>
                </a:lnTo>
                <a:lnTo>
                  <a:pt x="362" y="35"/>
                </a:lnTo>
                <a:lnTo>
                  <a:pt x="379" y="40"/>
                </a:lnTo>
                <a:lnTo>
                  <a:pt x="395" y="44"/>
                </a:lnTo>
                <a:lnTo>
                  <a:pt x="423" y="55"/>
                </a:lnTo>
                <a:lnTo>
                  <a:pt x="447" y="67"/>
                </a:lnTo>
                <a:lnTo>
                  <a:pt x="447" y="67"/>
                </a:lnTo>
                <a:lnTo>
                  <a:pt x="460" y="74"/>
                </a:lnTo>
                <a:lnTo>
                  <a:pt x="477" y="85"/>
                </a:lnTo>
                <a:lnTo>
                  <a:pt x="516" y="112"/>
                </a:lnTo>
                <a:lnTo>
                  <a:pt x="534" y="125"/>
                </a:lnTo>
                <a:lnTo>
                  <a:pt x="548" y="137"/>
                </a:lnTo>
                <a:lnTo>
                  <a:pt x="553" y="143"/>
                </a:lnTo>
                <a:lnTo>
                  <a:pt x="556" y="147"/>
                </a:lnTo>
                <a:lnTo>
                  <a:pt x="558" y="150"/>
                </a:lnTo>
                <a:lnTo>
                  <a:pt x="556" y="153"/>
                </a:lnTo>
                <a:lnTo>
                  <a:pt x="556" y="153"/>
                </a:lnTo>
                <a:lnTo>
                  <a:pt x="554" y="155"/>
                </a:lnTo>
                <a:lnTo>
                  <a:pt x="553" y="157"/>
                </a:lnTo>
                <a:lnTo>
                  <a:pt x="552" y="161"/>
                </a:lnTo>
                <a:lnTo>
                  <a:pt x="550" y="163"/>
                </a:lnTo>
                <a:lnTo>
                  <a:pt x="548" y="164"/>
                </a:lnTo>
                <a:lnTo>
                  <a:pt x="533" y="167"/>
                </a:lnTo>
                <a:lnTo>
                  <a:pt x="533" y="167"/>
                </a:lnTo>
                <a:lnTo>
                  <a:pt x="521" y="169"/>
                </a:lnTo>
                <a:lnTo>
                  <a:pt x="509" y="172"/>
                </a:lnTo>
                <a:lnTo>
                  <a:pt x="487" y="177"/>
                </a:lnTo>
                <a:lnTo>
                  <a:pt x="466" y="186"/>
                </a:lnTo>
                <a:lnTo>
                  <a:pt x="466" y="186"/>
                </a:lnTo>
                <a:lnTo>
                  <a:pt x="442" y="192"/>
                </a:lnTo>
                <a:lnTo>
                  <a:pt x="424" y="195"/>
                </a:lnTo>
                <a:lnTo>
                  <a:pt x="417" y="195"/>
                </a:lnTo>
                <a:lnTo>
                  <a:pt x="414" y="195"/>
                </a:lnTo>
                <a:lnTo>
                  <a:pt x="414" y="195"/>
                </a:lnTo>
                <a:lnTo>
                  <a:pt x="405" y="194"/>
                </a:lnTo>
                <a:lnTo>
                  <a:pt x="393" y="192"/>
                </a:lnTo>
                <a:lnTo>
                  <a:pt x="376" y="191"/>
                </a:lnTo>
                <a:lnTo>
                  <a:pt x="376" y="191"/>
                </a:lnTo>
                <a:lnTo>
                  <a:pt x="372" y="205"/>
                </a:lnTo>
                <a:lnTo>
                  <a:pt x="370" y="216"/>
                </a:lnTo>
                <a:lnTo>
                  <a:pt x="366" y="224"/>
                </a:lnTo>
                <a:lnTo>
                  <a:pt x="366" y="224"/>
                </a:lnTo>
                <a:lnTo>
                  <a:pt x="364" y="231"/>
                </a:lnTo>
                <a:lnTo>
                  <a:pt x="362" y="238"/>
                </a:lnTo>
                <a:lnTo>
                  <a:pt x="361" y="242"/>
                </a:lnTo>
                <a:lnTo>
                  <a:pt x="359" y="244"/>
                </a:lnTo>
                <a:lnTo>
                  <a:pt x="356" y="246"/>
                </a:lnTo>
                <a:lnTo>
                  <a:pt x="352" y="248"/>
                </a:lnTo>
                <a:lnTo>
                  <a:pt x="352" y="248"/>
                </a:lnTo>
                <a:lnTo>
                  <a:pt x="340" y="249"/>
                </a:lnTo>
                <a:lnTo>
                  <a:pt x="337" y="250"/>
                </a:lnTo>
                <a:lnTo>
                  <a:pt x="337" y="252"/>
                </a:lnTo>
                <a:lnTo>
                  <a:pt x="337" y="252"/>
                </a:lnTo>
                <a:lnTo>
                  <a:pt x="337" y="260"/>
                </a:lnTo>
                <a:lnTo>
                  <a:pt x="339" y="263"/>
                </a:lnTo>
                <a:lnTo>
                  <a:pt x="342" y="267"/>
                </a:lnTo>
                <a:lnTo>
                  <a:pt x="342" y="267"/>
                </a:lnTo>
                <a:lnTo>
                  <a:pt x="355" y="274"/>
                </a:lnTo>
                <a:lnTo>
                  <a:pt x="379" y="286"/>
                </a:lnTo>
                <a:lnTo>
                  <a:pt x="405" y="299"/>
                </a:lnTo>
                <a:lnTo>
                  <a:pt x="423" y="310"/>
                </a:lnTo>
                <a:lnTo>
                  <a:pt x="423" y="310"/>
                </a:lnTo>
                <a:lnTo>
                  <a:pt x="435" y="320"/>
                </a:lnTo>
                <a:lnTo>
                  <a:pt x="448" y="333"/>
                </a:lnTo>
                <a:lnTo>
                  <a:pt x="459" y="348"/>
                </a:lnTo>
                <a:lnTo>
                  <a:pt x="464" y="355"/>
                </a:lnTo>
                <a:lnTo>
                  <a:pt x="466" y="362"/>
                </a:lnTo>
                <a:lnTo>
                  <a:pt x="466" y="362"/>
                </a:lnTo>
                <a:lnTo>
                  <a:pt x="477" y="390"/>
                </a:lnTo>
                <a:lnTo>
                  <a:pt x="481" y="403"/>
                </a:lnTo>
                <a:lnTo>
                  <a:pt x="485" y="409"/>
                </a:lnTo>
                <a:lnTo>
                  <a:pt x="485" y="409"/>
                </a:lnTo>
                <a:lnTo>
                  <a:pt x="490" y="420"/>
                </a:lnTo>
                <a:lnTo>
                  <a:pt x="500" y="443"/>
                </a:lnTo>
                <a:lnTo>
                  <a:pt x="505" y="453"/>
                </a:lnTo>
                <a:lnTo>
                  <a:pt x="510" y="462"/>
                </a:lnTo>
                <a:lnTo>
                  <a:pt x="515" y="467"/>
                </a:lnTo>
                <a:lnTo>
                  <a:pt x="517" y="468"/>
                </a:lnTo>
                <a:lnTo>
                  <a:pt x="518" y="467"/>
                </a:lnTo>
                <a:lnTo>
                  <a:pt x="518" y="467"/>
                </a:lnTo>
                <a:lnTo>
                  <a:pt x="522" y="461"/>
                </a:lnTo>
                <a:lnTo>
                  <a:pt x="523" y="456"/>
                </a:lnTo>
                <a:lnTo>
                  <a:pt x="523" y="451"/>
                </a:lnTo>
                <a:lnTo>
                  <a:pt x="523" y="447"/>
                </a:lnTo>
                <a:lnTo>
                  <a:pt x="523" y="447"/>
                </a:lnTo>
                <a:lnTo>
                  <a:pt x="524" y="443"/>
                </a:lnTo>
                <a:lnTo>
                  <a:pt x="524" y="437"/>
                </a:lnTo>
                <a:lnTo>
                  <a:pt x="525" y="436"/>
                </a:lnTo>
                <a:lnTo>
                  <a:pt x="528" y="433"/>
                </a:lnTo>
                <a:lnTo>
                  <a:pt x="529" y="433"/>
                </a:lnTo>
                <a:lnTo>
                  <a:pt x="533" y="433"/>
                </a:lnTo>
                <a:lnTo>
                  <a:pt x="533" y="433"/>
                </a:lnTo>
                <a:lnTo>
                  <a:pt x="539" y="436"/>
                </a:lnTo>
                <a:lnTo>
                  <a:pt x="543" y="438"/>
                </a:lnTo>
                <a:lnTo>
                  <a:pt x="546" y="440"/>
                </a:lnTo>
                <a:lnTo>
                  <a:pt x="547" y="443"/>
                </a:lnTo>
                <a:lnTo>
                  <a:pt x="547" y="443"/>
                </a:lnTo>
                <a:lnTo>
                  <a:pt x="550" y="446"/>
                </a:lnTo>
                <a:lnTo>
                  <a:pt x="552" y="449"/>
                </a:lnTo>
                <a:lnTo>
                  <a:pt x="552" y="452"/>
                </a:lnTo>
                <a:lnTo>
                  <a:pt x="552" y="452"/>
                </a:lnTo>
                <a:lnTo>
                  <a:pt x="550" y="453"/>
                </a:lnTo>
                <a:lnTo>
                  <a:pt x="549" y="455"/>
                </a:lnTo>
                <a:lnTo>
                  <a:pt x="546" y="455"/>
                </a:lnTo>
                <a:lnTo>
                  <a:pt x="543" y="456"/>
                </a:lnTo>
                <a:lnTo>
                  <a:pt x="542" y="457"/>
                </a:lnTo>
                <a:lnTo>
                  <a:pt x="542" y="458"/>
                </a:lnTo>
                <a:lnTo>
                  <a:pt x="542" y="462"/>
                </a:lnTo>
                <a:lnTo>
                  <a:pt x="542" y="462"/>
                </a:lnTo>
                <a:lnTo>
                  <a:pt x="546" y="475"/>
                </a:lnTo>
                <a:lnTo>
                  <a:pt x="547" y="486"/>
                </a:lnTo>
                <a:lnTo>
                  <a:pt x="547" y="486"/>
                </a:lnTo>
                <a:lnTo>
                  <a:pt x="546" y="490"/>
                </a:lnTo>
                <a:lnTo>
                  <a:pt x="544" y="494"/>
                </a:lnTo>
                <a:lnTo>
                  <a:pt x="541" y="497"/>
                </a:lnTo>
                <a:lnTo>
                  <a:pt x="537" y="500"/>
                </a:lnTo>
                <a:lnTo>
                  <a:pt x="537" y="500"/>
                </a:lnTo>
                <a:lnTo>
                  <a:pt x="533" y="502"/>
                </a:lnTo>
                <a:lnTo>
                  <a:pt x="529" y="505"/>
                </a:lnTo>
                <a:lnTo>
                  <a:pt x="525" y="507"/>
                </a:lnTo>
                <a:lnTo>
                  <a:pt x="523" y="509"/>
                </a:lnTo>
                <a:lnTo>
                  <a:pt x="523" y="509"/>
                </a:lnTo>
                <a:lnTo>
                  <a:pt x="522" y="511"/>
                </a:lnTo>
                <a:lnTo>
                  <a:pt x="523" y="512"/>
                </a:lnTo>
                <a:lnTo>
                  <a:pt x="522" y="514"/>
                </a:lnTo>
                <a:lnTo>
                  <a:pt x="518" y="519"/>
                </a:lnTo>
                <a:lnTo>
                  <a:pt x="518" y="519"/>
                </a:lnTo>
                <a:lnTo>
                  <a:pt x="514" y="521"/>
                </a:lnTo>
                <a:lnTo>
                  <a:pt x="508" y="522"/>
                </a:lnTo>
                <a:lnTo>
                  <a:pt x="491" y="521"/>
                </a:lnTo>
                <a:lnTo>
                  <a:pt x="477" y="520"/>
                </a:lnTo>
                <a:lnTo>
                  <a:pt x="471" y="519"/>
                </a:lnTo>
                <a:lnTo>
                  <a:pt x="490" y="600"/>
                </a:lnTo>
                <a:lnTo>
                  <a:pt x="490" y="600"/>
                </a:lnTo>
                <a:lnTo>
                  <a:pt x="472" y="604"/>
                </a:lnTo>
                <a:lnTo>
                  <a:pt x="452" y="609"/>
                </a:lnTo>
                <a:lnTo>
                  <a:pt x="452" y="609"/>
                </a:lnTo>
                <a:lnTo>
                  <a:pt x="450" y="612"/>
                </a:lnTo>
                <a:lnTo>
                  <a:pt x="449" y="616"/>
                </a:lnTo>
                <a:lnTo>
                  <a:pt x="448" y="621"/>
                </a:lnTo>
                <a:lnTo>
                  <a:pt x="447" y="624"/>
                </a:lnTo>
                <a:lnTo>
                  <a:pt x="447" y="624"/>
                </a:lnTo>
                <a:lnTo>
                  <a:pt x="447" y="625"/>
                </a:lnTo>
                <a:lnTo>
                  <a:pt x="447" y="629"/>
                </a:lnTo>
                <a:lnTo>
                  <a:pt x="450" y="643"/>
                </a:lnTo>
                <a:lnTo>
                  <a:pt x="450" y="651"/>
                </a:lnTo>
                <a:lnTo>
                  <a:pt x="452" y="659"/>
                </a:lnTo>
                <a:lnTo>
                  <a:pt x="450" y="668"/>
                </a:lnTo>
                <a:lnTo>
                  <a:pt x="447" y="676"/>
                </a:lnTo>
                <a:lnTo>
                  <a:pt x="447" y="676"/>
                </a:lnTo>
                <a:lnTo>
                  <a:pt x="439" y="689"/>
                </a:lnTo>
                <a:lnTo>
                  <a:pt x="431" y="697"/>
                </a:lnTo>
                <a:lnTo>
                  <a:pt x="425" y="703"/>
                </a:lnTo>
                <a:lnTo>
                  <a:pt x="423" y="704"/>
                </a:lnTo>
                <a:lnTo>
                  <a:pt x="423" y="704"/>
                </a:lnTo>
                <a:lnTo>
                  <a:pt x="422" y="707"/>
                </a:lnTo>
                <a:lnTo>
                  <a:pt x="420" y="712"/>
                </a:lnTo>
                <a:lnTo>
                  <a:pt x="420" y="714"/>
                </a:lnTo>
                <a:lnTo>
                  <a:pt x="420" y="716"/>
                </a:lnTo>
                <a:lnTo>
                  <a:pt x="421" y="717"/>
                </a:lnTo>
                <a:lnTo>
                  <a:pt x="423" y="719"/>
                </a:lnTo>
                <a:lnTo>
                  <a:pt x="423" y="719"/>
                </a:lnTo>
                <a:lnTo>
                  <a:pt x="429" y="720"/>
                </a:lnTo>
                <a:lnTo>
                  <a:pt x="433" y="722"/>
                </a:lnTo>
                <a:lnTo>
                  <a:pt x="435" y="725"/>
                </a:lnTo>
                <a:lnTo>
                  <a:pt x="437" y="728"/>
                </a:lnTo>
                <a:lnTo>
                  <a:pt x="437" y="728"/>
                </a:lnTo>
                <a:lnTo>
                  <a:pt x="442" y="738"/>
                </a:lnTo>
                <a:lnTo>
                  <a:pt x="443" y="742"/>
                </a:lnTo>
                <a:lnTo>
                  <a:pt x="443" y="745"/>
                </a:lnTo>
                <a:lnTo>
                  <a:pt x="442" y="747"/>
                </a:lnTo>
                <a:lnTo>
                  <a:pt x="442" y="747"/>
                </a:lnTo>
                <a:lnTo>
                  <a:pt x="440" y="752"/>
                </a:lnTo>
                <a:lnTo>
                  <a:pt x="440" y="758"/>
                </a:lnTo>
                <a:lnTo>
                  <a:pt x="442" y="776"/>
                </a:lnTo>
                <a:lnTo>
                  <a:pt x="442" y="776"/>
                </a:lnTo>
                <a:lnTo>
                  <a:pt x="445" y="786"/>
                </a:lnTo>
                <a:lnTo>
                  <a:pt x="449" y="796"/>
                </a:lnTo>
                <a:lnTo>
                  <a:pt x="454" y="806"/>
                </a:lnTo>
                <a:lnTo>
                  <a:pt x="456" y="814"/>
                </a:lnTo>
                <a:lnTo>
                  <a:pt x="456" y="814"/>
                </a:lnTo>
                <a:lnTo>
                  <a:pt x="460" y="825"/>
                </a:lnTo>
                <a:lnTo>
                  <a:pt x="459" y="827"/>
                </a:lnTo>
                <a:lnTo>
                  <a:pt x="456" y="828"/>
                </a:lnTo>
                <a:lnTo>
                  <a:pt x="456" y="828"/>
                </a:lnTo>
                <a:lnTo>
                  <a:pt x="453" y="829"/>
                </a:lnTo>
                <a:lnTo>
                  <a:pt x="449" y="830"/>
                </a:lnTo>
                <a:lnTo>
                  <a:pt x="447" y="833"/>
                </a:lnTo>
                <a:lnTo>
                  <a:pt x="447" y="833"/>
                </a:lnTo>
                <a:lnTo>
                  <a:pt x="461" y="851"/>
                </a:lnTo>
                <a:lnTo>
                  <a:pt x="472" y="864"/>
                </a:lnTo>
                <a:lnTo>
                  <a:pt x="477" y="869"/>
                </a:lnTo>
                <a:lnTo>
                  <a:pt x="480" y="871"/>
                </a:lnTo>
                <a:lnTo>
                  <a:pt x="480" y="871"/>
                </a:lnTo>
                <a:lnTo>
                  <a:pt x="484" y="873"/>
                </a:lnTo>
                <a:lnTo>
                  <a:pt x="487" y="878"/>
                </a:lnTo>
                <a:lnTo>
                  <a:pt x="497" y="891"/>
                </a:lnTo>
                <a:lnTo>
                  <a:pt x="500" y="898"/>
                </a:lnTo>
                <a:lnTo>
                  <a:pt x="503" y="904"/>
                </a:lnTo>
                <a:lnTo>
                  <a:pt x="505" y="910"/>
                </a:lnTo>
                <a:lnTo>
                  <a:pt x="504" y="914"/>
                </a:lnTo>
                <a:lnTo>
                  <a:pt x="504" y="914"/>
                </a:lnTo>
                <a:lnTo>
                  <a:pt x="503" y="916"/>
                </a:lnTo>
                <a:lnTo>
                  <a:pt x="503" y="920"/>
                </a:lnTo>
                <a:lnTo>
                  <a:pt x="504" y="927"/>
                </a:lnTo>
                <a:lnTo>
                  <a:pt x="503" y="929"/>
                </a:lnTo>
                <a:lnTo>
                  <a:pt x="499" y="932"/>
                </a:lnTo>
                <a:lnTo>
                  <a:pt x="493" y="933"/>
                </a:lnTo>
                <a:lnTo>
                  <a:pt x="485" y="933"/>
                </a:lnTo>
                <a:lnTo>
                  <a:pt x="485" y="933"/>
                </a:lnTo>
                <a:lnTo>
                  <a:pt x="466" y="933"/>
                </a:lnTo>
                <a:lnTo>
                  <a:pt x="453" y="935"/>
                </a:lnTo>
                <a:lnTo>
                  <a:pt x="445" y="936"/>
                </a:lnTo>
                <a:lnTo>
                  <a:pt x="442" y="938"/>
                </a:lnTo>
                <a:lnTo>
                  <a:pt x="442" y="938"/>
                </a:lnTo>
                <a:lnTo>
                  <a:pt x="437" y="936"/>
                </a:lnTo>
                <a:lnTo>
                  <a:pt x="433" y="936"/>
                </a:lnTo>
                <a:lnTo>
                  <a:pt x="428" y="938"/>
                </a:lnTo>
                <a:lnTo>
                  <a:pt x="428" y="938"/>
                </a:lnTo>
                <a:lnTo>
                  <a:pt x="423" y="940"/>
                </a:lnTo>
                <a:lnTo>
                  <a:pt x="420" y="943"/>
                </a:lnTo>
                <a:lnTo>
                  <a:pt x="418" y="949"/>
                </a:lnTo>
                <a:lnTo>
                  <a:pt x="418" y="957"/>
                </a:lnTo>
                <a:lnTo>
                  <a:pt x="423" y="999"/>
                </a:lnTo>
                <a:lnTo>
                  <a:pt x="423" y="999"/>
                </a:lnTo>
                <a:lnTo>
                  <a:pt x="424" y="998"/>
                </a:lnTo>
                <a:lnTo>
                  <a:pt x="429" y="996"/>
                </a:lnTo>
                <a:lnTo>
                  <a:pt x="430" y="996"/>
                </a:lnTo>
                <a:lnTo>
                  <a:pt x="433" y="997"/>
                </a:lnTo>
                <a:lnTo>
                  <a:pt x="435" y="999"/>
                </a:lnTo>
                <a:lnTo>
                  <a:pt x="437" y="1004"/>
                </a:lnTo>
                <a:lnTo>
                  <a:pt x="437" y="1004"/>
                </a:lnTo>
                <a:lnTo>
                  <a:pt x="441" y="1015"/>
                </a:lnTo>
                <a:lnTo>
                  <a:pt x="446" y="1023"/>
                </a:lnTo>
                <a:lnTo>
                  <a:pt x="448" y="1029"/>
                </a:lnTo>
                <a:lnTo>
                  <a:pt x="448" y="1032"/>
                </a:lnTo>
                <a:lnTo>
                  <a:pt x="447" y="1033"/>
                </a:lnTo>
                <a:lnTo>
                  <a:pt x="447" y="1033"/>
                </a:lnTo>
                <a:lnTo>
                  <a:pt x="446" y="1033"/>
                </a:lnTo>
                <a:lnTo>
                  <a:pt x="443" y="1033"/>
                </a:lnTo>
                <a:lnTo>
                  <a:pt x="439" y="1030"/>
                </a:lnTo>
                <a:lnTo>
                  <a:pt x="436" y="1030"/>
                </a:lnTo>
                <a:lnTo>
                  <a:pt x="434" y="1030"/>
                </a:lnTo>
                <a:lnTo>
                  <a:pt x="430" y="1033"/>
                </a:lnTo>
                <a:lnTo>
                  <a:pt x="428" y="1037"/>
                </a:lnTo>
                <a:lnTo>
                  <a:pt x="428" y="1037"/>
                </a:lnTo>
                <a:lnTo>
                  <a:pt x="424" y="1047"/>
                </a:lnTo>
                <a:lnTo>
                  <a:pt x="424" y="1054"/>
                </a:lnTo>
                <a:lnTo>
                  <a:pt x="424" y="1058"/>
                </a:lnTo>
                <a:lnTo>
                  <a:pt x="424" y="1060"/>
                </a:lnTo>
                <a:lnTo>
                  <a:pt x="423" y="1061"/>
                </a:lnTo>
                <a:lnTo>
                  <a:pt x="423" y="1061"/>
                </a:lnTo>
                <a:lnTo>
                  <a:pt x="422" y="1062"/>
                </a:lnTo>
                <a:lnTo>
                  <a:pt x="422" y="1065"/>
                </a:lnTo>
                <a:lnTo>
                  <a:pt x="423" y="1068"/>
                </a:lnTo>
                <a:lnTo>
                  <a:pt x="422" y="1073"/>
                </a:lnTo>
                <a:lnTo>
                  <a:pt x="421" y="1074"/>
                </a:lnTo>
                <a:lnTo>
                  <a:pt x="418" y="1076"/>
                </a:lnTo>
                <a:lnTo>
                  <a:pt x="418" y="1076"/>
                </a:lnTo>
                <a:lnTo>
                  <a:pt x="414" y="1078"/>
                </a:lnTo>
                <a:lnTo>
                  <a:pt x="412" y="1079"/>
                </a:lnTo>
                <a:lnTo>
                  <a:pt x="411" y="1080"/>
                </a:lnTo>
                <a:lnTo>
                  <a:pt x="409" y="1080"/>
                </a:lnTo>
                <a:lnTo>
                  <a:pt x="409" y="1080"/>
                </a:lnTo>
                <a:lnTo>
                  <a:pt x="404" y="1080"/>
                </a:lnTo>
                <a:lnTo>
                  <a:pt x="398" y="1080"/>
                </a:lnTo>
                <a:lnTo>
                  <a:pt x="390" y="1080"/>
                </a:lnTo>
                <a:lnTo>
                  <a:pt x="390" y="1080"/>
                </a:lnTo>
                <a:lnTo>
                  <a:pt x="387" y="1162"/>
                </a:lnTo>
                <a:lnTo>
                  <a:pt x="384" y="1222"/>
                </a:lnTo>
                <a:lnTo>
                  <a:pt x="383" y="1242"/>
                </a:lnTo>
                <a:lnTo>
                  <a:pt x="381" y="1248"/>
                </a:lnTo>
                <a:lnTo>
                  <a:pt x="380" y="1252"/>
                </a:lnTo>
                <a:lnTo>
                  <a:pt x="380" y="1252"/>
                </a:lnTo>
                <a:lnTo>
                  <a:pt x="377" y="1254"/>
                </a:lnTo>
                <a:lnTo>
                  <a:pt x="372" y="1256"/>
                </a:lnTo>
                <a:lnTo>
                  <a:pt x="365" y="1256"/>
                </a:lnTo>
                <a:lnTo>
                  <a:pt x="359" y="1256"/>
                </a:lnTo>
                <a:lnTo>
                  <a:pt x="346" y="1255"/>
                </a:lnTo>
                <a:lnTo>
                  <a:pt x="340" y="1253"/>
                </a:lnTo>
                <a:lnTo>
                  <a:pt x="337" y="1252"/>
                </a:lnTo>
                <a:lnTo>
                  <a:pt x="337" y="1252"/>
                </a:lnTo>
                <a:lnTo>
                  <a:pt x="336" y="1247"/>
                </a:lnTo>
                <a:lnTo>
                  <a:pt x="334" y="1236"/>
                </a:lnTo>
                <a:lnTo>
                  <a:pt x="331" y="1205"/>
                </a:lnTo>
                <a:lnTo>
                  <a:pt x="330" y="1175"/>
                </a:lnTo>
                <a:lnTo>
                  <a:pt x="329" y="1165"/>
                </a:lnTo>
                <a:lnTo>
                  <a:pt x="328" y="1161"/>
                </a:lnTo>
                <a:lnTo>
                  <a:pt x="328" y="1161"/>
                </a:lnTo>
                <a:lnTo>
                  <a:pt x="327" y="1159"/>
                </a:lnTo>
                <a:lnTo>
                  <a:pt x="327" y="1154"/>
                </a:lnTo>
                <a:lnTo>
                  <a:pt x="324" y="1140"/>
                </a:lnTo>
                <a:lnTo>
                  <a:pt x="323" y="1118"/>
                </a:lnTo>
                <a:lnTo>
                  <a:pt x="323" y="1118"/>
                </a:lnTo>
                <a:lnTo>
                  <a:pt x="321" y="1140"/>
                </a:lnTo>
                <a:lnTo>
                  <a:pt x="317" y="1156"/>
                </a:lnTo>
                <a:lnTo>
                  <a:pt x="316" y="1162"/>
                </a:lnTo>
                <a:lnTo>
                  <a:pt x="314" y="1166"/>
                </a:lnTo>
                <a:lnTo>
                  <a:pt x="314" y="1166"/>
                </a:lnTo>
                <a:lnTo>
                  <a:pt x="311" y="1167"/>
                </a:lnTo>
                <a:lnTo>
                  <a:pt x="308" y="1168"/>
                </a:lnTo>
                <a:lnTo>
                  <a:pt x="299" y="1168"/>
                </a:lnTo>
                <a:lnTo>
                  <a:pt x="296" y="1168"/>
                </a:lnTo>
                <a:lnTo>
                  <a:pt x="292" y="1167"/>
                </a:lnTo>
                <a:lnTo>
                  <a:pt x="289" y="1165"/>
                </a:lnTo>
                <a:lnTo>
                  <a:pt x="285" y="1161"/>
                </a:lnTo>
                <a:lnTo>
                  <a:pt x="285" y="1161"/>
                </a:lnTo>
                <a:lnTo>
                  <a:pt x="283" y="1154"/>
                </a:lnTo>
                <a:lnTo>
                  <a:pt x="280" y="1141"/>
                </a:lnTo>
                <a:lnTo>
                  <a:pt x="278" y="1105"/>
                </a:lnTo>
                <a:lnTo>
                  <a:pt x="276" y="1056"/>
                </a:lnTo>
                <a:lnTo>
                  <a:pt x="266" y="1056"/>
                </a:lnTo>
                <a:lnTo>
                  <a:pt x="266" y="1056"/>
                </a:lnTo>
                <a:lnTo>
                  <a:pt x="268" y="1089"/>
                </a:lnTo>
                <a:lnTo>
                  <a:pt x="270" y="1111"/>
                </a:lnTo>
                <a:lnTo>
                  <a:pt x="268" y="1120"/>
                </a:lnTo>
                <a:lnTo>
                  <a:pt x="267" y="1122"/>
                </a:lnTo>
                <a:lnTo>
                  <a:pt x="266" y="1123"/>
                </a:lnTo>
                <a:lnTo>
                  <a:pt x="266" y="1123"/>
                </a:lnTo>
                <a:lnTo>
                  <a:pt x="261" y="1123"/>
                </a:lnTo>
                <a:lnTo>
                  <a:pt x="258" y="1122"/>
                </a:lnTo>
                <a:lnTo>
                  <a:pt x="252" y="1118"/>
                </a:lnTo>
                <a:lnTo>
                  <a:pt x="252" y="1118"/>
                </a:lnTo>
                <a:lnTo>
                  <a:pt x="251" y="1118"/>
                </a:lnTo>
                <a:lnTo>
                  <a:pt x="249" y="1120"/>
                </a:lnTo>
                <a:lnTo>
                  <a:pt x="246" y="1123"/>
                </a:lnTo>
                <a:lnTo>
                  <a:pt x="242" y="1128"/>
                </a:lnTo>
                <a:lnTo>
                  <a:pt x="242" y="1128"/>
                </a:lnTo>
                <a:lnTo>
                  <a:pt x="240" y="1130"/>
                </a:lnTo>
                <a:lnTo>
                  <a:pt x="233" y="1135"/>
                </a:lnTo>
                <a:lnTo>
                  <a:pt x="228" y="1137"/>
                </a:lnTo>
                <a:lnTo>
                  <a:pt x="223" y="1139"/>
                </a:lnTo>
                <a:lnTo>
                  <a:pt x="218" y="1139"/>
                </a:lnTo>
                <a:lnTo>
                  <a:pt x="214" y="1137"/>
                </a:lnTo>
                <a:lnTo>
                  <a:pt x="214" y="1137"/>
                </a:lnTo>
                <a:lnTo>
                  <a:pt x="202" y="1130"/>
                </a:lnTo>
                <a:lnTo>
                  <a:pt x="199" y="1128"/>
                </a:lnTo>
                <a:lnTo>
                  <a:pt x="199" y="1128"/>
                </a:lnTo>
                <a:lnTo>
                  <a:pt x="193" y="1125"/>
                </a:lnTo>
                <a:lnTo>
                  <a:pt x="189" y="1123"/>
                </a:lnTo>
                <a:lnTo>
                  <a:pt x="185" y="1123"/>
                </a:lnTo>
                <a:lnTo>
                  <a:pt x="185" y="1123"/>
                </a:lnTo>
                <a:lnTo>
                  <a:pt x="182" y="1123"/>
                </a:lnTo>
                <a:lnTo>
                  <a:pt x="177" y="1123"/>
                </a:lnTo>
                <a:lnTo>
                  <a:pt x="171" y="1123"/>
                </a:lnTo>
                <a:lnTo>
                  <a:pt x="171" y="1123"/>
                </a:lnTo>
                <a:lnTo>
                  <a:pt x="168" y="1112"/>
                </a:lnTo>
                <a:lnTo>
                  <a:pt x="166" y="1099"/>
                </a:lnTo>
                <a:lnTo>
                  <a:pt x="166" y="1099"/>
                </a:lnTo>
                <a:lnTo>
                  <a:pt x="166" y="1098"/>
                </a:lnTo>
                <a:lnTo>
                  <a:pt x="167" y="1097"/>
                </a:lnTo>
                <a:lnTo>
                  <a:pt x="171" y="1096"/>
                </a:lnTo>
                <a:lnTo>
                  <a:pt x="176" y="1095"/>
                </a:lnTo>
                <a:lnTo>
                  <a:pt x="176" y="1095"/>
                </a:lnTo>
                <a:lnTo>
                  <a:pt x="173" y="1093"/>
                </a:lnTo>
                <a:lnTo>
                  <a:pt x="168" y="1089"/>
                </a:lnTo>
                <a:lnTo>
                  <a:pt x="163" y="1083"/>
                </a:lnTo>
                <a:lnTo>
                  <a:pt x="161" y="1079"/>
                </a:lnTo>
                <a:lnTo>
                  <a:pt x="161" y="1076"/>
                </a:lnTo>
                <a:lnTo>
                  <a:pt x="161" y="1076"/>
                </a:lnTo>
                <a:lnTo>
                  <a:pt x="163" y="1072"/>
                </a:lnTo>
                <a:lnTo>
                  <a:pt x="165" y="1068"/>
                </a:lnTo>
                <a:lnTo>
                  <a:pt x="171" y="1062"/>
                </a:lnTo>
                <a:lnTo>
                  <a:pt x="178" y="1058"/>
                </a:lnTo>
                <a:lnTo>
                  <a:pt x="180" y="1056"/>
                </a:lnTo>
                <a:lnTo>
                  <a:pt x="204" y="1056"/>
                </a:lnTo>
                <a:lnTo>
                  <a:pt x="204" y="995"/>
                </a:lnTo>
                <a:lnTo>
                  <a:pt x="204" y="995"/>
                </a:lnTo>
                <a:lnTo>
                  <a:pt x="203" y="993"/>
                </a:lnTo>
                <a:lnTo>
                  <a:pt x="199" y="985"/>
                </a:lnTo>
                <a:lnTo>
                  <a:pt x="199" y="985"/>
                </a:lnTo>
                <a:lnTo>
                  <a:pt x="198" y="978"/>
                </a:lnTo>
                <a:lnTo>
                  <a:pt x="199" y="964"/>
                </a:lnTo>
                <a:lnTo>
                  <a:pt x="203" y="924"/>
                </a:lnTo>
                <a:lnTo>
                  <a:pt x="209" y="871"/>
                </a:lnTo>
                <a:lnTo>
                  <a:pt x="209" y="871"/>
                </a:lnTo>
                <a:lnTo>
                  <a:pt x="211" y="826"/>
                </a:lnTo>
                <a:lnTo>
                  <a:pt x="211" y="794"/>
                </a:lnTo>
                <a:lnTo>
                  <a:pt x="210" y="782"/>
                </a:lnTo>
                <a:lnTo>
                  <a:pt x="209" y="776"/>
                </a:lnTo>
                <a:lnTo>
                  <a:pt x="209" y="776"/>
                </a:lnTo>
                <a:lnTo>
                  <a:pt x="207" y="770"/>
                </a:lnTo>
                <a:lnTo>
                  <a:pt x="204" y="760"/>
                </a:lnTo>
                <a:lnTo>
                  <a:pt x="201" y="733"/>
                </a:lnTo>
                <a:lnTo>
                  <a:pt x="195" y="695"/>
                </a:lnTo>
                <a:lnTo>
                  <a:pt x="157" y="695"/>
                </a:lnTo>
                <a:lnTo>
                  <a:pt x="147" y="619"/>
                </a:lnTo>
                <a:lnTo>
                  <a:pt x="133" y="604"/>
                </a:lnTo>
                <a:lnTo>
                  <a:pt x="133" y="604"/>
                </a:lnTo>
                <a:lnTo>
                  <a:pt x="136" y="596"/>
                </a:lnTo>
                <a:lnTo>
                  <a:pt x="141" y="587"/>
                </a:lnTo>
                <a:lnTo>
                  <a:pt x="147" y="576"/>
                </a:lnTo>
                <a:lnTo>
                  <a:pt x="147" y="576"/>
                </a:lnTo>
                <a:lnTo>
                  <a:pt x="151" y="568"/>
                </a:lnTo>
                <a:lnTo>
                  <a:pt x="154" y="557"/>
                </a:lnTo>
                <a:lnTo>
                  <a:pt x="160" y="530"/>
                </a:lnTo>
                <a:lnTo>
                  <a:pt x="166" y="495"/>
                </a:lnTo>
                <a:lnTo>
                  <a:pt x="166" y="495"/>
                </a:lnTo>
                <a:lnTo>
                  <a:pt x="165" y="502"/>
                </a:lnTo>
                <a:lnTo>
                  <a:pt x="164" y="508"/>
                </a:lnTo>
                <a:lnTo>
                  <a:pt x="161" y="515"/>
                </a:lnTo>
                <a:lnTo>
                  <a:pt x="158" y="522"/>
                </a:lnTo>
                <a:lnTo>
                  <a:pt x="153" y="527"/>
                </a:lnTo>
                <a:lnTo>
                  <a:pt x="149" y="530"/>
                </a:lnTo>
                <a:lnTo>
                  <a:pt x="146" y="530"/>
                </a:lnTo>
                <a:lnTo>
                  <a:pt x="142" y="530"/>
                </a:lnTo>
                <a:lnTo>
                  <a:pt x="138" y="528"/>
                </a:lnTo>
                <a:lnTo>
                  <a:pt x="138" y="528"/>
                </a:lnTo>
                <a:lnTo>
                  <a:pt x="129" y="525"/>
                </a:lnTo>
                <a:lnTo>
                  <a:pt x="122" y="520"/>
                </a:lnTo>
                <a:lnTo>
                  <a:pt x="117" y="516"/>
                </a:lnTo>
                <a:lnTo>
                  <a:pt x="114" y="511"/>
                </a:lnTo>
                <a:lnTo>
                  <a:pt x="113" y="502"/>
                </a:lnTo>
                <a:lnTo>
                  <a:pt x="111" y="493"/>
                </a:lnTo>
                <a:lnTo>
                  <a:pt x="113" y="478"/>
                </a:lnTo>
                <a:lnTo>
                  <a:pt x="114" y="462"/>
                </a:lnTo>
                <a:lnTo>
                  <a:pt x="114" y="462"/>
                </a:lnTo>
                <a:lnTo>
                  <a:pt x="119" y="432"/>
                </a:lnTo>
                <a:lnTo>
                  <a:pt x="121" y="421"/>
                </a:lnTo>
                <a:lnTo>
                  <a:pt x="123" y="413"/>
                </a:lnTo>
                <a:lnTo>
                  <a:pt x="129" y="399"/>
                </a:lnTo>
                <a:lnTo>
                  <a:pt x="138" y="381"/>
                </a:lnTo>
                <a:lnTo>
                  <a:pt x="138" y="381"/>
                </a:lnTo>
                <a:lnTo>
                  <a:pt x="161" y="329"/>
                </a:lnTo>
                <a:lnTo>
                  <a:pt x="172" y="306"/>
                </a:lnTo>
                <a:lnTo>
                  <a:pt x="177" y="299"/>
                </a:lnTo>
                <a:lnTo>
                  <a:pt x="180" y="295"/>
                </a:lnTo>
                <a:lnTo>
                  <a:pt x="180" y="295"/>
                </a:lnTo>
                <a:lnTo>
                  <a:pt x="192" y="289"/>
                </a:lnTo>
                <a:lnTo>
                  <a:pt x="197" y="287"/>
                </a:lnTo>
                <a:lnTo>
                  <a:pt x="204" y="286"/>
                </a:lnTo>
                <a:lnTo>
                  <a:pt x="204" y="286"/>
                </a:lnTo>
                <a:lnTo>
                  <a:pt x="216" y="282"/>
                </a:lnTo>
                <a:lnTo>
                  <a:pt x="234" y="276"/>
                </a:lnTo>
                <a:lnTo>
                  <a:pt x="257" y="267"/>
                </a:lnTo>
                <a:lnTo>
                  <a:pt x="237" y="252"/>
                </a:lnTo>
                <a:lnTo>
                  <a:pt x="242" y="233"/>
                </a:lnTo>
                <a:lnTo>
                  <a:pt x="223" y="229"/>
                </a:lnTo>
                <a:lnTo>
                  <a:pt x="233" y="210"/>
                </a:lnTo>
                <a:lnTo>
                  <a:pt x="233" y="200"/>
                </a:lnTo>
                <a:lnTo>
                  <a:pt x="152" y="186"/>
                </a:lnTo>
                <a:lnTo>
                  <a:pt x="76" y="186"/>
                </a:lnTo>
                <a:lnTo>
                  <a:pt x="28" y="167"/>
                </a:lnTo>
                <a:lnTo>
                  <a:pt x="28" y="167"/>
                </a:lnTo>
                <a:lnTo>
                  <a:pt x="14" y="156"/>
                </a:lnTo>
                <a:lnTo>
                  <a:pt x="3" y="148"/>
                </a:lnTo>
                <a:lnTo>
                  <a:pt x="1" y="145"/>
                </a:lnTo>
                <a:lnTo>
                  <a:pt x="0" y="143"/>
                </a:lnTo>
                <a:lnTo>
                  <a:pt x="0" y="143"/>
                </a:lnTo>
                <a:lnTo>
                  <a:pt x="3" y="139"/>
                </a:lnTo>
                <a:lnTo>
                  <a:pt x="14" y="132"/>
                </a:lnTo>
                <a:lnTo>
                  <a:pt x="45" y="111"/>
                </a:lnTo>
                <a:lnTo>
                  <a:pt x="109" y="67"/>
                </a:lnTo>
                <a:lnTo>
                  <a:pt x="109" y="67"/>
                </a:lnTo>
                <a:lnTo>
                  <a:pt x="121" y="60"/>
                </a:lnTo>
                <a:lnTo>
                  <a:pt x="136" y="53"/>
                </a:lnTo>
                <a:lnTo>
                  <a:pt x="153" y="47"/>
                </a:lnTo>
                <a:lnTo>
                  <a:pt x="171" y="41"/>
                </a:lnTo>
                <a:lnTo>
                  <a:pt x="202" y="32"/>
                </a:lnTo>
                <a:lnTo>
                  <a:pt x="218" y="29"/>
                </a:lnTo>
                <a:lnTo>
                  <a:pt x="218" y="29"/>
                </a:lnTo>
                <a:lnTo>
                  <a:pt x="266" y="24"/>
                </a:lnTo>
                <a:lnTo>
                  <a:pt x="266" y="24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5" name="Freeform 19">
            <a:extLst>
              <a:ext uri="{FF2B5EF4-FFF2-40B4-BE49-F238E27FC236}">
                <a16:creationId xmlns:a16="http://schemas.microsoft.com/office/drawing/2014/main" id="{510FB622-4492-4C89-AFA1-87E0C33877C3}"/>
              </a:ext>
            </a:extLst>
          </p:cNvPr>
          <p:cNvSpPr>
            <a:spLocks noEditPoints="1"/>
          </p:cNvSpPr>
          <p:nvPr/>
        </p:nvSpPr>
        <p:spPr bwMode="auto">
          <a:xfrm>
            <a:off x="6664717" y="3838918"/>
            <a:ext cx="2368188" cy="2551513"/>
          </a:xfrm>
          <a:custGeom>
            <a:avLst/>
            <a:gdLst>
              <a:gd name="T0" fmla="*/ 809 w 1576"/>
              <a:gd name="T1" fmla="*/ 545 h 1698"/>
              <a:gd name="T2" fmla="*/ 546 w 1576"/>
              <a:gd name="T3" fmla="*/ 671 h 1698"/>
              <a:gd name="T4" fmla="*/ 523 w 1576"/>
              <a:gd name="T5" fmla="*/ 659 h 1698"/>
              <a:gd name="T6" fmla="*/ 268 w 1576"/>
              <a:gd name="T7" fmla="*/ 775 h 1698"/>
              <a:gd name="T8" fmla="*/ 247 w 1576"/>
              <a:gd name="T9" fmla="*/ 1082 h 1698"/>
              <a:gd name="T10" fmla="*/ 248 w 1576"/>
              <a:gd name="T11" fmla="*/ 1128 h 1698"/>
              <a:gd name="T12" fmla="*/ 95 w 1576"/>
              <a:gd name="T13" fmla="*/ 1212 h 1698"/>
              <a:gd name="T14" fmla="*/ 63 w 1576"/>
              <a:gd name="T15" fmla="*/ 1620 h 1698"/>
              <a:gd name="T16" fmla="*/ 383 w 1576"/>
              <a:gd name="T17" fmla="*/ 1677 h 1698"/>
              <a:gd name="T18" fmla="*/ 537 w 1576"/>
              <a:gd name="T19" fmla="*/ 1520 h 1698"/>
              <a:gd name="T20" fmla="*/ 546 w 1576"/>
              <a:gd name="T21" fmla="*/ 1306 h 1698"/>
              <a:gd name="T22" fmla="*/ 464 w 1576"/>
              <a:gd name="T23" fmla="*/ 1144 h 1698"/>
              <a:gd name="T24" fmla="*/ 709 w 1576"/>
              <a:gd name="T25" fmla="*/ 1509 h 1698"/>
              <a:gd name="T26" fmla="*/ 637 w 1576"/>
              <a:gd name="T27" fmla="*/ 1581 h 1698"/>
              <a:gd name="T28" fmla="*/ 764 w 1576"/>
              <a:gd name="T29" fmla="*/ 1582 h 1698"/>
              <a:gd name="T30" fmla="*/ 911 w 1576"/>
              <a:gd name="T31" fmla="*/ 1530 h 1698"/>
              <a:gd name="T32" fmla="*/ 1177 w 1576"/>
              <a:gd name="T33" fmla="*/ 1670 h 1698"/>
              <a:gd name="T34" fmla="*/ 1387 w 1576"/>
              <a:gd name="T35" fmla="*/ 1491 h 1698"/>
              <a:gd name="T36" fmla="*/ 1421 w 1576"/>
              <a:gd name="T37" fmla="*/ 1388 h 1698"/>
              <a:gd name="T38" fmla="*/ 1379 w 1576"/>
              <a:gd name="T39" fmla="*/ 1281 h 1698"/>
              <a:gd name="T40" fmla="*/ 1367 w 1576"/>
              <a:gd name="T41" fmla="*/ 1183 h 1698"/>
              <a:gd name="T42" fmla="*/ 1311 w 1576"/>
              <a:gd name="T43" fmla="*/ 1106 h 1698"/>
              <a:gd name="T44" fmla="*/ 990 w 1576"/>
              <a:gd name="T45" fmla="*/ 1125 h 1698"/>
              <a:gd name="T46" fmla="*/ 1014 w 1576"/>
              <a:gd name="T47" fmla="*/ 1023 h 1698"/>
              <a:gd name="T48" fmla="*/ 1084 w 1576"/>
              <a:gd name="T49" fmla="*/ 943 h 1698"/>
              <a:gd name="T50" fmla="*/ 1571 w 1576"/>
              <a:gd name="T51" fmla="*/ 580 h 1698"/>
              <a:gd name="T52" fmla="*/ 1278 w 1576"/>
              <a:gd name="T53" fmla="*/ 76 h 1698"/>
              <a:gd name="T54" fmla="*/ 544 w 1576"/>
              <a:gd name="T55" fmla="*/ 89 h 1698"/>
              <a:gd name="T56" fmla="*/ 769 w 1576"/>
              <a:gd name="T57" fmla="*/ 1118 h 1698"/>
              <a:gd name="T58" fmla="*/ 761 w 1576"/>
              <a:gd name="T59" fmla="*/ 907 h 1698"/>
              <a:gd name="T60" fmla="*/ 609 w 1576"/>
              <a:gd name="T61" fmla="*/ 1054 h 1698"/>
              <a:gd name="T62" fmla="*/ 586 w 1576"/>
              <a:gd name="T63" fmla="*/ 1176 h 1698"/>
              <a:gd name="T64" fmla="*/ 653 w 1576"/>
              <a:gd name="T65" fmla="*/ 938 h 1698"/>
              <a:gd name="T66" fmla="*/ 696 w 1576"/>
              <a:gd name="T67" fmla="*/ 855 h 1698"/>
              <a:gd name="T68" fmla="*/ 478 w 1576"/>
              <a:gd name="T69" fmla="*/ 930 h 1698"/>
              <a:gd name="T70" fmla="*/ 406 w 1576"/>
              <a:gd name="T71" fmla="*/ 1138 h 1698"/>
              <a:gd name="T72" fmla="*/ 394 w 1576"/>
              <a:gd name="T73" fmla="*/ 1125 h 1698"/>
              <a:gd name="T74" fmla="*/ 370 w 1576"/>
              <a:gd name="T75" fmla="*/ 1109 h 1698"/>
              <a:gd name="T76" fmla="*/ 304 w 1576"/>
              <a:gd name="T77" fmla="*/ 1304 h 1698"/>
              <a:gd name="T78" fmla="*/ 341 w 1576"/>
              <a:gd name="T79" fmla="*/ 1201 h 1698"/>
              <a:gd name="T80" fmla="*/ 501 w 1576"/>
              <a:gd name="T81" fmla="*/ 1366 h 1698"/>
              <a:gd name="T82" fmla="*/ 501 w 1576"/>
              <a:gd name="T83" fmla="*/ 1501 h 1698"/>
              <a:gd name="T84" fmla="*/ 285 w 1576"/>
              <a:gd name="T85" fmla="*/ 1670 h 1698"/>
              <a:gd name="T86" fmla="*/ 43 w 1576"/>
              <a:gd name="T87" fmla="*/ 1488 h 1698"/>
              <a:gd name="T88" fmla="*/ 142 w 1576"/>
              <a:gd name="T89" fmla="*/ 1227 h 1698"/>
              <a:gd name="T90" fmla="*/ 242 w 1576"/>
              <a:gd name="T91" fmla="*/ 1287 h 1698"/>
              <a:gd name="T92" fmla="*/ 258 w 1576"/>
              <a:gd name="T93" fmla="*/ 1445 h 1698"/>
              <a:gd name="T94" fmla="*/ 1168 w 1576"/>
              <a:gd name="T95" fmla="*/ 1461 h 1698"/>
              <a:gd name="T96" fmla="*/ 1220 w 1576"/>
              <a:gd name="T97" fmla="*/ 1443 h 1698"/>
              <a:gd name="T98" fmla="*/ 1363 w 1576"/>
              <a:gd name="T99" fmla="*/ 1456 h 1698"/>
              <a:gd name="T100" fmla="*/ 1124 w 1576"/>
              <a:gd name="T101" fmla="*/ 1635 h 1698"/>
              <a:gd name="T102" fmla="*/ 1335 w 1576"/>
              <a:gd name="T103" fmla="*/ 1297 h 1698"/>
              <a:gd name="T104" fmla="*/ 1279 w 1576"/>
              <a:gd name="T105" fmla="*/ 1396 h 1698"/>
              <a:gd name="T106" fmla="*/ 1261 w 1576"/>
              <a:gd name="T107" fmla="*/ 1214 h 1698"/>
              <a:gd name="T108" fmla="*/ 1179 w 1576"/>
              <a:gd name="T109" fmla="*/ 1190 h 1698"/>
              <a:gd name="T110" fmla="*/ 870 w 1576"/>
              <a:gd name="T111" fmla="*/ 1380 h 1698"/>
              <a:gd name="T112" fmla="*/ 861 w 1576"/>
              <a:gd name="T113" fmla="*/ 1330 h 1698"/>
              <a:gd name="T114" fmla="*/ 920 w 1576"/>
              <a:gd name="T115" fmla="*/ 1158 h 1698"/>
              <a:gd name="T116" fmla="*/ 988 w 1576"/>
              <a:gd name="T117" fmla="*/ 1171 h 1698"/>
              <a:gd name="T118" fmla="*/ 1208 w 1576"/>
              <a:gd name="T119" fmla="*/ 1109 h 1698"/>
              <a:gd name="T120" fmla="*/ 733 w 1576"/>
              <a:gd name="T121" fmla="*/ 1323 h 1698"/>
              <a:gd name="T122" fmla="*/ 737 w 1576"/>
              <a:gd name="T123" fmla="*/ 1386 h 1698"/>
              <a:gd name="T124" fmla="*/ 468 w 1576"/>
              <a:gd name="T125" fmla="*/ 1093 h 16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76" h="1698">
                <a:moveTo>
                  <a:pt x="796" y="627"/>
                </a:moveTo>
                <a:lnTo>
                  <a:pt x="796" y="627"/>
                </a:lnTo>
                <a:lnTo>
                  <a:pt x="744" y="670"/>
                </a:lnTo>
                <a:lnTo>
                  <a:pt x="683" y="722"/>
                </a:lnTo>
                <a:lnTo>
                  <a:pt x="683" y="722"/>
                </a:lnTo>
                <a:lnTo>
                  <a:pt x="682" y="723"/>
                </a:lnTo>
                <a:lnTo>
                  <a:pt x="682" y="723"/>
                </a:lnTo>
                <a:lnTo>
                  <a:pt x="682" y="723"/>
                </a:lnTo>
                <a:lnTo>
                  <a:pt x="683" y="722"/>
                </a:lnTo>
                <a:lnTo>
                  <a:pt x="683" y="722"/>
                </a:lnTo>
                <a:lnTo>
                  <a:pt x="682" y="719"/>
                </a:lnTo>
                <a:lnTo>
                  <a:pt x="678" y="716"/>
                </a:lnTo>
                <a:lnTo>
                  <a:pt x="670" y="710"/>
                </a:lnTo>
                <a:lnTo>
                  <a:pt x="658" y="702"/>
                </a:lnTo>
                <a:lnTo>
                  <a:pt x="816" y="529"/>
                </a:lnTo>
                <a:lnTo>
                  <a:pt x="816" y="529"/>
                </a:lnTo>
                <a:lnTo>
                  <a:pt x="816" y="529"/>
                </a:lnTo>
                <a:lnTo>
                  <a:pt x="812" y="538"/>
                </a:lnTo>
                <a:lnTo>
                  <a:pt x="809" y="545"/>
                </a:lnTo>
                <a:lnTo>
                  <a:pt x="805" y="560"/>
                </a:lnTo>
                <a:lnTo>
                  <a:pt x="805" y="560"/>
                </a:lnTo>
                <a:lnTo>
                  <a:pt x="800" y="597"/>
                </a:lnTo>
                <a:lnTo>
                  <a:pt x="796" y="627"/>
                </a:lnTo>
                <a:lnTo>
                  <a:pt x="796" y="627"/>
                </a:lnTo>
                <a:close/>
                <a:moveTo>
                  <a:pt x="630" y="686"/>
                </a:moveTo>
                <a:lnTo>
                  <a:pt x="630" y="686"/>
                </a:lnTo>
                <a:lnTo>
                  <a:pt x="612" y="679"/>
                </a:lnTo>
                <a:lnTo>
                  <a:pt x="598" y="672"/>
                </a:lnTo>
                <a:lnTo>
                  <a:pt x="585" y="668"/>
                </a:lnTo>
                <a:lnTo>
                  <a:pt x="585" y="668"/>
                </a:lnTo>
                <a:lnTo>
                  <a:pt x="570" y="660"/>
                </a:lnTo>
                <a:lnTo>
                  <a:pt x="560" y="656"/>
                </a:lnTo>
                <a:lnTo>
                  <a:pt x="557" y="655"/>
                </a:lnTo>
                <a:lnTo>
                  <a:pt x="557" y="655"/>
                </a:lnTo>
                <a:lnTo>
                  <a:pt x="560" y="660"/>
                </a:lnTo>
                <a:lnTo>
                  <a:pt x="562" y="664"/>
                </a:lnTo>
                <a:lnTo>
                  <a:pt x="546" y="671"/>
                </a:lnTo>
                <a:lnTo>
                  <a:pt x="546" y="671"/>
                </a:lnTo>
                <a:lnTo>
                  <a:pt x="541" y="687"/>
                </a:lnTo>
                <a:lnTo>
                  <a:pt x="541" y="687"/>
                </a:lnTo>
                <a:lnTo>
                  <a:pt x="540" y="691"/>
                </a:lnTo>
                <a:lnTo>
                  <a:pt x="536" y="695"/>
                </a:lnTo>
                <a:lnTo>
                  <a:pt x="531" y="696"/>
                </a:lnTo>
                <a:lnTo>
                  <a:pt x="526" y="695"/>
                </a:lnTo>
                <a:lnTo>
                  <a:pt x="526" y="695"/>
                </a:lnTo>
                <a:lnTo>
                  <a:pt x="520" y="693"/>
                </a:lnTo>
                <a:lnTo>
                  <a:pt x="514" y="692"/>
                </a:lnTo>
                <a:lnTo>
                  <a:pt x="511" y="691"/>
                </a:lnTo>
                <a:lnTo>
                  <a:pt x="510" y="689"/>
                </a:lnTo>
                <a:lnTo>
                  <a:pt x="509" y="685"/>
                </a:lnTo>
                <a:lnTo>
                  <a:pt x="510" y="679"/>
                </a:lnTo>
                <a:lnTo>
                  <a:pt x="510" y="679"/>
                </a:lnTo>
                <a:lnTo>
                  <a:pt x="511" y="674"/>
                </a:lnTo>
                <a:lnTo>
                  <a:pt x="515" y="670"/>
                </a:lnTo>
                <a:lnTo>
                  <a:pt x="521" y="663"/>
                </a:lnTo>
                <a:lnTo>
                  <a:pt x="523" y="661"/>
                </a:lnTo>
                <a:lnTo>
                  <a:pt x="523" y="659"/>
                </a:lnTo>
                <a:lnTo>
                  <a:pt x="520" y="658"/>
                </a:lnTo>
                <a:lnTo>
                  <a:pt x="514" y="655"/>
                </a:lnTo>
                <a:lnTo>
                  <a:pt x="514" y="655"/>
                </a:lnTo>
                <a:lnTo>
                  <a:pt x="502" y="654"/>
                </a:lnTo>
                <a:lnTo>
                  <a:pt x="488" y="654"/>
                </a:lnTo>
                <a:lnTo>
                  <a:pt x="454" y="655"/>
                </a:lnTo>
                <a:lnTo>
                  <a:pt x="422" y="659"/>
                </a:lnTo>
                <a:lnTo>
                  <a:pt x="401" y="664"/>
                </a:lnTo>
                <a:lnTo>
                  <a:pt x="401" y="664"/>
                </a:lnTo>
                <a:lnTo>
                  <a:pt x="394" y="666"/>
                </a:lnTo>
                <a:lnTo>
                  <a:pt x="381" y="672"/>
                </a:lnTo>
                <a:lnTo>
                  <a:pt x="353" y="690"/>
                </a:lnTo>
                <a:lnTo>
                  <a:pt x="326" y="707"/>
                </a:lnTo>
                <a:lnTo>
                  <a:pt x="316" y="714"/>
                </a:lnTo>
                <a:lnTo>
                  <a:pt x="310" y="719"/>
                </a:lnTo>
                <a:lnTo>
                  <a:pt x="310" y="719"/>
                </a:lnTo>
                <a:lnTo>
                  <a:pt x="285" y="750"/>
                </a:lnTo>
                <a:lnTo>
                  <a:pt x="272" y="769"/>
                </a:lnTo>
                <a:lnTo>
                  <a:pt x="268" y="775"/>
                </a:lnTo>
                <a:lnTo>
                  <a:pt x="267" y="779"/>
                </a:lnTo>
                <a:lnTo>
                  <a:pt x="267" y="779"/>
                </a:lnTo>
                <a:lnTo>
                  <a:pt x="264" y="798"/>
                </a:lnTo>
                <a:lnTo>
                  <a:pt x="262" y="814"/>
                </a:lnTo>
                <a:lnTo>
                  <a:pt x="242" y="879"/>
                </a:lnTo>
                <a:lnTo>
                  <a:pt x="242" y="879"/>
                </a:lnTo>
                <a:lnTo>
                  <a:pt x="242" y="877"/>
                </a:lnTo>
                <a:lnTo>
                  <a:pt x="239" y="877"/>
                </a:lnTo>
                <a:lnTo>
                  <a:pt x="237" y="880"/>
                </a:lnTo>
                <a:lnTo>
                  <a:pt x="235" y="886"/>
                </a:lnTo>
                <a:lnTo>
                  <a:pt x="235" y="886"/>
                </a:lnTo>
                <a:lnTo>
                  <a:pt x="233" y="898"/>
                </a:lnTo>
                <a:lnTo>
                  <a:pt x="233" y="921"/>
                </a:lnTo>
                <a:lnTo>
                  <a:pt x="236" y="985"/>
                </a:lnTo>
                <a:lnTo>
                  <a:pt x="239" y="1048"/>
                </a:lnTo>
                <a:lnTo>
                  <a:pt x="242" y="1077"/>
                </a:lnTo>
                <a:lnTo>
                  <a:pt x="242" y="1077"/>
                </a:lnTo>
                <a:lnTo>
                  <a:pt x="244" y="1080"/>
                </a:lnTo>
                <a:lnTo>
                  <a:pt x="247" y="1082"/>
                </a:lnTo>
                <a:lnTo>
                  <a:pt x="257" y="1087"/>
                </a:lnTo>
                <a:lnTo>
                  <a:pt x="270" y="1093"/>
                </a:lnTo>
                <a:lnTo>
                  <a:pt x="270" y="1093"/>
                </a:lnTo>
                <a:lnTo>
                  <a:pt x="252" y="1095"/>
                </a:lnTo>
                <a:lnTo>
                  <a:pt x="239" y="1096"/>
                </a:lnTo>
                <a:lnTo>
                  <a:pt x="236" y="1097"/>
                </a:lnTo>
                <a:lnTo>
                  <a:pt x="235" y="1098"/>
                </a:lnTo>
                <a:lnTo>
                  <a:pt x="235" y="1098"/>
                </a:lnTo>
                <a:lnTo>
                  <a:pt x="235" y="1100"/>
                </a:lnTo>
                <a:lnTo>
                  <a:pt x="237" y="1101"/>
                </a:lnTo>
                <a:lnTo>
                  <a:pt x="239" y="1102"/>
                </a:lnTo>
                <a:lnTo>
                  <a:pt x="246" y="1102"/>
                </a:lnTo>
                <a:lnTo>
                  <a:pt x="246" y="1102"/>
                </a:lnTo>
                <a:lnTo>
                  <a:pt x="262" y="1102"/>
                </a:lnTo>
                <a:lnTo>
                  <a:pt x="270" y="1102"/>
                </a:lnTo>
                <a:lnTo>
                  <a:pt x="267" y="1129"/>
                </a:lnTo>
                <a:lnTo>
                  <a:pt x="267" y="1129"/>
                </a:lnTo>
                <a:lnTo>
                  <a:pt x="257" y="1128"/>
                </a:lnTo>
                <a:lnTo>
                  <a:pt x="248" y="1128"/>
                </a:lnTo>
                <a:lnTo>
                  <a:pt x="244" y="1129"/>
                </a:lnTo>
                <a:lnTo>
                  <a:pt x="242" y="1129"/>
                </a:lnTo>
                <a:lnTo>
                  <a:pt x="242" y="1129"/>
                </a:lnTo>
                <a:lnTo>
                  <a:pt x="238" y="1133"/>
                </a:lnTo>
                <a:lnTo>
                  <a:pt x="237" y="1137"/>
                </a:lnTo>
                <a:lnTo>
                  <a:pt x="237" y="1139"/>
                </a:lnTo>
                <a:lnTo>
                  <a:pt x="238" y="1142"/>
                </a:lnTo>
                <a:lnTo>
                  <a:pt x="251" y="1154"/>
                </a:lnTo>
                <a:lnTo>
                  <a:pt x="251" y="1154"/>
                </a:lnTo>
                <a:lnTo>
                  <a:pt x="246" y="1154"/>
                </a:lnTo>
                <a:lnTo>
                  <a:pt x="231" y="1154"/>
                </a:lnTo>
                <a:lnTo>
                  <a:pt x="211" y="1158"/>
                </a:lnTo>
                <a:lnTo>
                  <a:pt x="185" y="1164"/>
                </a:lnTo>
                <a:lnTo>
                  <a:pt x="170" y="1167"/>
                </a:lnTo>
                <a:lnTo>
                  <a:pt x="155" y="1174"/>
                </a:lnTo>
                <a:lnTo>
                  <a:pt x="141" y="1180"/>
                </a:lnTo>
                <a:lnTo>
                  <a:pt x="125" y="1188"/>
                </a:lnTo>
                <a:lnTo>
                  <a:pt x="110" y="1200"/>
                </a:lnTo>
                <a:lnTo>
                  <a:pt x="95" y="1212"/>
                </a:lnTo>
                <a:lnTo>
                  <a:pt x="80" y="1225"/>
                </a:lnTo>
                <a:lnTo>
                  <a:pt x="67" y="1241"/>
                </a:lnTo>
                <a:lnTo>
                  <a:pt x="67" y="1241"/>
                </a:lnTo>
                <a:lnTo>
                  <a:pt x="54" y="1259"/>
                </a:lnTo>
                <a:lnTo>
                  <a:pt x="42" y="1279"/>
                </a:lnTo>
                <a:lnTo>
                  <a:pt x="31" y="1300"/>
                </a:lnTo>
                <a:lnTo>
                  <a:pt x="22" y="1322"/>
                </a:lnTo>
                <a:lnTo>
                  <a:pt x="15" y="1344"/>
                </a:lnTo>
                <a:lnTo>
                  <a:pt x="7" y="1369"/>
                </a:lnTo>
                <a:lnTo>
                  <a:pt x="4" y="1392"/>
                </a:lnTo>
                <a:lnTo>
                  <a:pt x="1" y="1418"/>
                </a:lnTo>
                <a:lnTo>
                  <a:pt x="0" y="1443"/>
                </a:lnTo>
                <a:lnTo>
                  <a:pt x="1" y="1469"/>
                </a:lnTo>
                <a:lnTo>
                  <a:pt x="5" y="1495"/>
                </a:lnTo>
                <a:lnTo>
                  <a:pt x="11" y="1520"/>
                </a:lnTo>
                <a:lnTo>
                  <a:pt x="20" y="1546"/>
                </a:lnTo>
                <a:lnTo>
                  <a:pt x="31" y="1571"/>
                </a:lnTo>
                <a:lnTo>
                  <a:pt x="46" y="1596"/>
                </a:lnTo>
                <a:lnTo>
                  <a:pt x="63" y="1620"/>
                </a:lnTo>
                <a:lnTo>
                  <a:pt x="63" y="1620"/>
                </a:lnTo>
                <a:lnTo>
                  <a:pt x="73" y="1632"/>
                </a:lnTo>
                <a:lnTo>
                  <a:pt x="83" y="1641"/>
                </a:lnTo>
                <a:lnTo>
                  <a:pt x="94" y="1651"/>
                </a:lnTo>
                <a:lnTo>
                  <a:pt x="105" y="1660"/>
                </a:lnTo>
                <a:lnTo>
                  <a:pt x="117" y="1666"/>
                </a:lnTo>
                <a:lnTo>
                  <a:pt x="128" y="1673"/>
                </a:lnTo>
                <a:lnTo>
                  <a:pt x="142" y="1678"/>
                </a:lnTo>
                <a:lnTo>
                  <a:pt x="154" y="1683"/>
                </a:lnTo>
                <a:lnTo>
                  <a:pt x="168" y="1688"/>
                </a:lnTo>
                <a:lnTo>
                  <a:pt x="181" y="1691"/>
                </a:lnTo>
                <a:lnTo>
                  <a:pt x="209" y="1696"/>
                </a:lnTo>
                <a:lnTo>
                  <a:pt x="236" y="1698"/>
                </a:lnTo>
                <a:lnTo>
                  <a:pt x="263" y="1698"/>
                </a:lnTo>
                <a:lnTo>
                  <a:pt x="290" y="1696"/>
                </a:lnTo>
                <a:lnTo>
                  <a:pt x="315" y="1693"/>
                </a:lnTo>
                <a:lnTo>
                  <a:pt x="339" y="1688"/>
                </a:lnTo>
                <a:lnTo>
                  <a:pt x="362" y="1683"/>
                </a:lnTo>
                <a:lnTo>
                  <a:pt x="383" y="1677"/>
                </a:lnTo>
                <a:lnTo>
                  <a:pt x="400" y="1671"/>
                </a:lnTo>
                <a:lnTo>
                  <a:pt x="415" y="1666"/>
                </a:lnTo>
                <a:lnTo>
                  <a:pt x="426" y="1660"/>
                </a:lnTo>
                <a:lnTo>
                  <a:pt x="426" y="1660"/>
                </a:lnTo>
                <a:lnTo>
                  <a:pt x="435" y="1655"/>
                </a:lnTo>
                <a:lnTo>
                  <a:pt x="443" y="1648"/>
                </a:lnTo>
                <a:lnTo>
                  <a:pt x="452" y="1639"/>
                </a:lnTo>
                <a:lnTo>
                  <a:pt x="460" y="1630"/>
                </a:lnTo>
                <a:lnTo>
                  <a:pt x="478" y="1609"/>
                </a:lnTo>
                <a:lnTo>
                  <a:pt x="494" y="1587"/>
                </a:lnTo>
                <a:lnTo>
                  <a:pt x="509" y="1565"/>
                </a:lnTo>
                <a:lnTo>
                  <a:pt x="521" y="1545"/>
                </a:lnTo>
                <a:lnTo>
                  <a:pt x="536" y="1519"/>
                </a:lnTo>
                <a:lnTo>
                  <a:pt x="536" y="1519"/>
                </a:lnTo>
                <a:lnTo>
                  <a:pt x="537" y="1517"/>
                </a:lnTo>
                <a:lnTo>
                  <a:pt x="536" y="1519"/>
                </a:lnTo>
                <a:lnTo>
                  <a:pt x="536" y="1519"/>
                </a:lnTo>
                <a:lnTo>
                  <a:pt x="536" y="1520"/>
                </a:lnTo>
                <a:lnTo>
                  <a:pt x="537" y="1520"/>
                </a:lnTo>
                <a:lnTo>
                  <a:pt x="546" y="1517"/>
                </a:lnTo>
                <a:lnTo>
                  <a:pt x="546" y="1517"/>
                </a:lnTo>
                <a:lnTo>
                  <a:pt x="548" y="1514"/>
                </a:lnTo>
                <a:lnTo>
                  <a:pt x="551" y="1511"/>
                </a:lnTo>
                <a:lnTo>
                  <a:pt x="556" y="1501"/>
                </a:lnTo>
                <a:lnTo>
                  <a:pt x="560" y="1488"/>
                </a:lnTo>
                <a:lnTo>
                  <a:pt x="565" y="1475"/>
                </a:lnTo>
                <a:lnTo>
                  <a:pt x="569" y="1460"/>
                </a:lnTo>
                <a:lnTo>
                  <a:pt x="572" y="1446"/>
                </a:lnTo>
                <a:lnTo>
                  <a:pt x="573" y="1434"/>
                </a:lnTo>
                <a:lnTo>
                  <a:pt x="573" y="1424"/>
                </a:lnTo>
                <a:lnTo>
                  <a:pt x="573" y="1424"/>
                </a:lnTo>
                <a:lnTo>
                  <a:pt x="573" y="1407"/>
                </a:lnTo>
                <a:lnTo>
                  <a:pt x="572" y="1395"/>
                </a:lnTo>
                <a:lnTo>
                  <a:pt x="569" y="1380"/>
                </a:lnTo>
                <a:lnTo>
                  <a:pt x="567" y="1364"/>
                </a:lnTo>
                <a:lnTo>
                  <a:pt x="562" y="1346"/>
                </a:lnTo>
                <a:lnTo>
                  <a:pt x="554" y="1327"/>
                </a:lnTo>
                <a:lnTo>
                  <a:pt x="546" y="1306"/>
                </a:lnTo>
                <a:lnTo>
                  <a:pt x="546" y="1306"/>
                </a:lnTo>
                <a:lnTo>
                  <a:pt x="535" y="1285"/>
                </a:lnTo>
                <a:lnTo>
                  <a:pt x="523" y="1266"/>
                </a:lnTo>
                <a:lnTo>
                  <a:pt x="514" y="1250"/>
                </a:lnTo>
                <a:lnTo>
                  <a:pt x="504" y="1238"/>
                </a:lnTo>
                <a:lnTo>
                  <a:pt x="495" y="1227"/>
                </a:lnTo>
                <a:lnTo>
                  <a:pt x="486" y="1218"/>
                </a:lnTo>
                <a:lnTo>
                  <a:pt x="474" y="1206"/>
                </a:lnTo>
                <a:lnTo>
                  <a:pt x="474" y="1206"/>
                </a:lnTo>
                <a:lnTo>
                  <a:pt x="452" y="1187"/>
                </a:lnTo>
                <a:lnTo>
                  <a:pt x="442" y="1177"/>
                </a:lnTo>
                <a:lnTo>
                  <a:pt x="442" y="1177"/>
                </a:lnTo>
                <a:lnTo>
                  <a:pt x="447" y="1158"/>
                </a:lnTo>
                <a:lnTo>
                  <a:pt x="452" y="1144"/>
                </a:lnTo>
                <a:lnTo>
                  <a:pt x="454" y="1139"/>
                </a:lnTo>
                <a:lnTo>
                  <a:pt x="458" y="1138"/>
                </a:lnTo>
                <a:lnTo>
                  <a:pt x="458" y="1138"/>
                </a:lnTo>
                <a:lnTo>
                  <a:pt x="460" y="1139"/>
                </a:lnTo>
                <a:lnTo>
                  <a:pt x="464" y="1144"/>
                </a:lnTo>
                <a:lnTo>
                  <a:pt x="478" y="1162"/>
                </a:lnTo>
                <a:lnTo>
                  <a:pt x="520" y="1222"/>
                </a:lnTo>
                <a:lnTo>
                  <a:pt x="546" y="1258"/>
                </a:lnTo>
                <a:lnTo>
                  <a:pt x="570" y="1291"/>
                </a:lnTo>
                <a:lnTo>
                  <a:pt x="595" y="1322"/>
                </a:lnTo>
                <a:lnTo>
                  <a:pt x="606" y="1334"/>
                </a:lnTo>
                <a:lnTo>
                  <a:pt x="617" y="1345"/>
                </a:lnTo>
                <a:lnTo>
                  <a:pt x="617" y="1345"/>
                </a:lnTo>
                <a:lnTo>
                  <a:pt x="637" y="1362"/>
                </a:lnTo>
                <a:lnTo>
                  <a:pt x="656" y="1378"/>
                </a:lnTo>
                <a:lnTo>
                  <a:pt x="686" y="1404"/>
                </a:lnTo>
                <a:lnTo>
                  <a:pt x="709" y="1419"/>
                </a:lnTo>
                <a:lnTo>
                  <a:pt x="717" y="1424"/>
                </a:lnTo>
                <a:lnTo>
                  <a:pt x="717" y="1492"/>
                </a:lnTo>
                <a:lnTo>
                  <a:pt x="717" y="1492"/>
                </a:lnTo>
                <a:lnTo>
                  <a:pt x="716" y="1495"/>
                </a:lnTo>
                <a:lnTo>
                  <a:pt x="715" y="1499"/>
                </a:lnTo>
                <a:lnTo>
                  <a:pt x="712" y="1507"/>
                </a:lnTo>
                <a:lnTo>
                  <a:pt x="709" y="1509"/>
                </a:lnTo>
                <a:lnTo>
                  <a:pt x="705" y="1513"/>
                </a:lnTo>
                <a:lnTo>
                  <a:pt x="705" y="1513"/>
                </a:lnTo>
                <a:lnTo>
                  <a:pt x="695" y="1519"/>
                </a:lnTo>
                <a:lnTo>
                  <a:pt x="684" y="1529"/>
                </a:lnTo>
                <a:lnTo>
                  <a:pt x="673" y="1540"/>
                </a:lnTo>
                <a:lnTo>
                  <a:pt x="673" y="1540"/>
                </a:lnTo>
                <a:lnTo>
                  <a:pt x="665" y="1541"/>
                </a:lnTo>
                <a:lnTo>
                  <a:pt x="649" y="1544"/>
                </a:lnTo>
                <a:lnTo>
                  <a:pt x="641" y="1546"/>
                </a:lnTo>
                <a:lnTo>
                  <a:pt x="633" y="1550"/>
                </a:lnTo>
                <a:lnTo>
                  <a:pt x="627" y="1555"/>
                </a:lnTo>
                <a:lnTo>
                  <a:pt x="626" y="1557"/>
                </a:lnTo>
                <a:lnTo>
                  <a:pt x="625" y="1560"/>
                </a:lnTo>
                <a:lnTo>
                  <a:pt x="625" y="1560"/>
                </a:lnTo>
                <a:lnTo>
                  <a:pt x="626" y="1566"/>
                </a:lnTo>
                <a:lnTo>
                  <a:pt x="627" y="1571"/>
                </a:lnTo>
                <a:lnTo>
                  <a:pt x="630" y="1575"/>
                </a:lnTo>
                <a:lnTo>
                  <a:pt x="633" y="1578"/>
                </a:lnTo>
                <a:lnTo>
                  <a:pt x="637" y="1581"/>
                </a:lnTo>
                <a:lnTo>
                  <a:pt x="641" y="1582"/>
                </a:lnTo>
                <a:lnTo>
                  <a:pt x="649" y="1585"/>
                </a:lnTo>
                <a:lnTo>
                  <a:pt x="649" y="1585"/>
                </a:lnTo>
                <a:lnTo>
                  <a:pt x="683" y="1585"/>
                </a:lnTo>
                <a:lnTo>
                  <a:pt x="709" y="1585"/>
                </a:lnTo>
                <a:lnTo>
                  <a:pt x="709" y="1585"/>
                </a:lnTo>
                <a:lnTo>
                  <a:pt x="709" y="1590"/>
                </a:lnTo>
                <a:lnTo>
                  <a:pt x="710" y="1593"/>
                </a:lnTo>
                <a:lnTo>
                  <a:pt x="712" y="1596"/>
                </a:lnTo>
                <a:lnTo>
                  <a:pt x="712" y="1596"/>
                </a:lnTo>
                <a:lnTo>
                  <a:pt x="716" y="1597"/>
                </a:lnTo>
                <a:lnTo>
                  <a:pt x="722" y="1597"/>
                </a:lnTo>
                <a:lnTo>
                  <a:pt x="737" y="1597"/>
                </a:lnTo>
                <a:lnTo>
                  <a:pt x="752" y="1596"/>
                </a:lnTo>
                <a:lnTo>
                  <a:pt x="758" y="1594"/>
                </a:lnTo>
                <a:lnTo>
                  <a:pt x="761" y="1592"/>
                </a:lnTo>
                <a:lnTo>
                  <a:pt x="761" y="1592"/>
                </a:lnTo>
                <a:lnTo>
                  <a:pt x="763" y="1587"/>
                </a:lnTo>
                <a:lnTo>
                  <a:pt x="764" y="1582"/>
                </a:lnTo>
                <a:lnTo>
                  <a:pt x="764" y="1576"/>
                </a:lnTo>
                <a:lnTo>
                  <a:pt x="764" y="1576"/>
                </a:lnTo>
                <a:lnTo>
                  <a:pt x="788" y="1575"/>
                </a:lnTo>
                <a:lnTo>
                  <a:pt x="821" y="1572"/>
                </a:lnTo>
                <a:lnTo>
                  <a:pt x="821" y="1572"/>
                </a:lnTo>
                <a:lnTo>
                  <a:pt x="828" y="1574"/>
                </a:lnTo>
                <a:lnTo>
                  <a:pt x="835" y="1574"/>
                </a:lnTo>
                <a:lnTo>
                  <a:pt x="837" y="1574"/>
                </a:lnTo>
                <a:lnTo>
                  <a:pt x="838" y="1572"/>
                </a:lnTo>
                <a:lnTo>
                  <a:pt x="840" y="1571"/>
                </a:lnTo>
                <a:lnTo>
                  <a:pt x="841" y="1569"/>
                </a:lnTo>
                <a:lnTo>
                  <a:pt x="841" y="1569"/>
                </a:lnTo>
                <a:lnTo>
                  <a:pt x="841" y="1564"/>
                </a:lnTo>
                <a:lnTo>
                  <a:pt x="840" y="1559"/>
                </a:lnTo>
                <a:lnTo>
                  <a:pt x="837" y="1545"/>
                </a:lnTo>
                <a:lnTo>
                  <a:pt x="832" y="1528"/>
                </a:lnTo>
                <a:lnTo>
                  <a:pt x="904" y="1517"/>
                </a:lnTo>
                <a:lnTo>
                  <a:pt x="904" y="1517"/>
                </a:lnTo>
                <a:lnTo>
                  <a:pt x="911" y="1530"/>
                </a:lnTo>
                <a:lnTo>
                  <a:pt x="920" y="1545"/>
                </a:lnTo>
                <a:lnTo>
                  <a:pt x="931" y="1564"/>
                </a:lnTo>
                <a:lnTo>
                  <a:pt x="946" y="1585"/>
                </a:lnTo>
                <a:lnTo>
                  <a:pt x="963" y="1604"/>
                </a:lnTo>
                <a:lnTo>
                  <a:pt x="973" y="1614"/>
                </a:lnTo>
                <a:lnTo>
                  <a:pt x="984" y="1624"/>
                </a:lnTo>
                <a:lnTo>
                  <a:pt x="995" y="1633"/>
                </a:lnTo>
                <a:lnTo>
                  <a:pt x="1007" y="1640"/>
                </a:lnTo>
                <a:lnTo>
                  <a:pt x="1007" y="1640"/>
                </a:lnTo>
                <a:lnTo>
                  <a:pt x="1021" y="1646"/>
                </a:lnTo>
                <a:lnTo>
                  <a:pt x="1036" y="1653"/>
                </a:lnTo>
                <a:lnTo>
                  <a:pt x="1052" y="1657"/>
                </a:lnTo>
                <a:lnTo>
                  <a:pt x="1068" y="1662"/>
                </a:lnTo>
                <a:lnTo>
                  <a:pt x="1085" y="1666"/>
                </a:lnTo>
                <a:lnTo>
                  <a:pt x="1104" y="1669"/>
                </a:lnTo>
                <a:lnTo>
                  <a:pt x="1122" y="1670"/>
                </a:lnTo>
                <a:lnTo>
                  <a:pt x="1140" y="1671"/>
                </a:lnTo>
                <a:lnTo>
                  <a:pt x="1158" y="1671"/>
                </a:lnTo>
                <a:lnTo>
                  <a:pt x="1177" y="1670"/>
                </a:lnTo>
                <a:lnTo>
                  <a:pt x="1195" y="1667"/>
                </a:lnTo>
                <a:lnTo>
                  <a:pt x="1212" y="1665"/>
                </a:lnTo>
                <a:lnTo>
                  <a:pt x="1230" y="1660"/>
                </a:lnTo>
                <a:lnTo>
                  <a:pt x="1246" y="1655"/>
                </a:lnTo>
                <a:lnTo>
                  <a:pt x="1262" y="1648"/>
                </a:lnTo>
                <a:lnTo>
                  <a:pt x="1275" y="1640"/>
                </a:lnTo>
                <a:lnTo>
                  <a:pt x="1275" y="1640"/>
                </a:lnTo>
                <a:lnTo>
                  <a:pt x="1288" y="1632"/>
                </a:lnTo>
                <a:lnTo>
                  <a:pt x="1300" y="1623"/>
                </a:lnTo>
                <a:lnTo>
                  <a:pt x="1311" y="1614"/>
                </a:lnTo>
                <a:lnTo>
                  <a:pt x="1321" y="1604"/>
                </a:lnTo>
                <a:lnTo>
                  <a:pt x="1338" y="1586"/>
                </a:lnTo>
                <a:lnTo>
                  <a:pt x="1352" y="1569"/>
                </a:lnTo>
                <a:lnTo>
                  <a:pt x="1363" y="1550"/>
                </a:lnTo>
                <a:lnTo>
                  <a:pt x="1372" y="1534"/>
                </a:lnTo>
                <a:lnTo>
                  <a:pt x="1378" y="1518"/>
                </a:lnTo>
                <a:lnTo>
                  <a:pt x="1383" y="1504"/>
                </a:lnTo>
                <a:lnTo>
                  <a:pt x="1383" y="1504"/>
                </a:lnTo>
                <a:lnTo>
                  <a:pt x="1387" y="1491"/>
                </a:lnTo>
                <a:lnTo>
                  <a:pt x="1390" y="1476"/>
                </a:lnTo>
                <a:lnTo>
                  <a:pt x="1395" y="1446"/>
                </a:lnTo>
                <a:lnTo>
                  <a:pt x="1398" y="1423"/>
                </a:lnTo>
                <a:lnTo>
                  <a:pt x="1399" y="1413"/>
                </a:lnTo>
                <a:lnTo>
                  <a:pt x="1399" y="1413"/>
                </a:lnTo>
                <a:lnTo>
                  <a:pt x="1434" y="1409"/>
                </a:lnTo>
                <a:lnTo>
                  <a:pt x="1457" y="1406"/>
                </a:lnTo>
                <a:lnTo>
                  <a:pt x="1464" y="1403"/>
                </a:lnTo>
                <a:lnTo>
                  <a:pt x="1467" y="1402"/>
                </a:lnTo>
                <a:lnTo>
                  <a:pt x="1467" y="1401"/>
                </a:lnTo>
                <a:lnTo>
                  <a:pt x="1467" y="1401"/>
                </a:lnTo>
                <a:lnTo>
                  <a:pt x="1466" y="1398"/>
                </a:lnTo>
                <a:lnTo>
                  <a:pt x="1463" y="1397"/>
                </a:lnTo>
                <a:lnTo>
                  <a:pt x="1456" y="1396"/>
                </a:lnTo>
                <a:lnTo>
                  <a:pt x="1447" y="1395"/>
                </a:lnTo>
                <a:lnTo>
                  <a:pt x="1438" y="1393"/>
                </a:lnTo>
                <a:lnTo>
                  <a:pt x="1438" y="1393"/>
                </a:lnTo>
                <a:lnTo>
                  <a:pt x="1426" y="1390"/>
                </a:lnTo>
                <a:lnTo>
                  <a:pt x="1421" y="1388"/>
                </a:lnTo>
                <a:lnTo>
                  <a:pt x="1415" y="1385"/>
                </a:lnTo>
                <a:lnTo>
                  <a:pt x="1415" y="1385"/>
                </a:lnTo>
                <a:lnTo>
                  <a:pt x="1404" y="1378"/>
                </a:lnTo>
                <a:lnTo>
                  <a:pt x="1399" y="1377"/>
                </a:lnTo>
                <a:lnTo>
                  <a:pt x="1387" y="1325"/>
                </a:lnTo>
                <a:lnTo>
                  <a:pt x="1387" y="1325"/>
                </a:lnTo>
                <a:lnTo>
                  <a:pt x="1395" y="1330"/>
                </a:lnTo>
                <a:lnTo>
                  <a:pt x="1401" y="1332"/>
                </a:lnTo>
                <a:lnTo>
                  <a:pt x="1403" y="1332"/>
                </a:lnTo>
                <a:lnTo>
                  <a:pt x="1403" y="1329"/>
                </a:lnTo>
                <a:lnTo>
                  <a:pt x="1403" y="1329"/>
                </a:lnTo>
                <a:lnTo>
                  <a:pt x="1403" y="1317"/>
                </a:lnTo>
                <a:lnTo>
                  <a:pt x="1400" y="1311"/>
                </a:lnTo>
                <a:lnTo>
                  <a:pt x="1395" y="1301"/>
                </a:lnTo>
                <a:lnTo>
                  <a:pt x="1395" y="1301"/>
                </a:lnTo>
                <a:lnTo>
                  <a:pt x="1383" y="1287"/>
                </a:lnTo>
                <a:lnTo>
                  <a:pt x="1379" y="1283"/>
                </a:lnTo>
                <a:lnTo>
                  <a:pt x="1379" y="1281"/>
                </a:lnTo>
                <a:lnTo>
                  <a:pt x="1379" y="1281"/>
                </a:lnTo>
                <a:lnTo>
                  <a:pt x="1380" y="1276"/>
                </a:lnTo>
                <a:lnTo>
                  <a:pt x="1380" y="1272"/>
                </a:lnTo>
                <a:lnTo>
                  <a:pt x="1379" y="1269"/>
                </a:lnTo>
                <a:lnTo>
                  <a:pt x="1379" y="1269"/>
                </a:lnTo>
                <a:lnTo>
                  <a:pt x="1377" y="1266"/>
                </a:lnTo>
                <a:lnTo>
                  <a:pt x="1374" y="1265"/>
                </a:lnTo>
                <a:lnTo>
                  <a:pt x="1371" y="1262"/>
                </a:lnTo>
                <a:lnTo>
                  <a:pt x="1367" y="1258"/>
                </a:lnTo>
                <a:lnTo>
                  <a:pt x="1367" y="1258"/>
                </a:lnTo>
                <a:lnTo>
                  <a:pt x="1351" y="1225"/>
                </a:lnTo>
                <a:lnTo>
                  <a:pt x="1351" y="1225"/>
                </a:lnTo>
                <a:lnTo>
                  <a:pt x="1359" y="1225"/>
                </a:lnTo>
                <a:lnTo>
                  <a:pt x="1366" y="1224"/>
                </a:lnTo>
                <a:lnTo>
                  <a:pt x="1367" y="1223"/>
                </a:lnTo>
                <a:lnTo>
                  <a:pt x="1367" y="1222"/>
                </a:lnTo>
                <a:lnTo>
                  <a:pt x="1367" y="1222"/>
                </a:lnTo>
                <a:lnTo>
                  <a:pt x="1367" y="1212"/>
                </a:lnTo>
                <a:lnTo>
                  <a:pt x="1367" y="1197"/>
                </a:lnTo>
                <a:lnTo>
                  <a:pt x="1367" y="1183"/>
                </a:lnTo>
                <a:lnTo>
                  <a:pt x="1366" y="1180"/>
                </a:lnTo>
                <a:lnTo>
                  <a:pt x="1364" y="1179"/>
                </a:lnTo>
                <a:lnTo>
                  <a:pt x="1363" y="1177"/>
                </a:lnTo>
                <a:lnTo>
                  <a:pt x="1363" y="1177"/>
                </a:lnTo>
                <a:lnTo>
                  <a:pt x="1357" y="1179"/>
                </a:lnTo>
                <a:lnTo>
                  <a:pt x="1351" y="1181"/>
                </a:lnTo>
                <a:lnTo>
                  <a:pt x="1343" y="1186"/>
                </a:lnTo>
                <a:lnTo>
                  <a:pt x="1327" y="1186"/>
                </a:lnTo>
                <a:lnTo>
                  <a:pt x="1327" y="1186"/>
                </a:lnTo>
                <a:lnTo>
                  <a:pt x="1314" y="1172"/>
                </a:lnTo>
                <a:lnTo>
                  <a:pt x="1300" y="1162"/>
                </a:lnTo>
                <a:lnTo>
                  <a:pt x="1288" y="1154"/>
                </a:lnTo>
                <a:lnTo>
                  <a:pt x="1288" y="1154"/>
                </a:lnTo>
                <a:lnTo>
                  <a:pt x="1274" y="1148"/>
                </a:lnTo>
                <a:lnTo>
                  <a:pt x="1262" y="1143"/>
                </a:lnTo>
                <a:lnTo>
                  <a:pt x="1247" y="1138"/>
                </a:lnTo>
                <a:lnTo>
                  <a:pt x="1247" y="1106"/>
                </a:lnTo>
                <a:lnTo>
                  <a:pt x="1311" y="1106"/>
                </a:lnTo>
                <a:lnTo>
                  <a:pt x="1311" y="1106"/>
                </a:lnTo>
                <a:lnTo>
                  <a:pt x="1312" y="1106"/>
                </a:lnTo>
                <a:lnTo>
                  <a:pt x="1315" y="1104"/>
                </a:lnTo>
                <a:lnTo>
                  <a:pt x="1315" y="1103"/>
                </a:lnTo>
                <a:lnTo>
                  <a:pt x="1315" y="1102"/>
                </a:lnTo>
                <a:lnTo>
                  <a:pt x="1314" y="1100"/>
                </a:lnTo>
                <a:lnTo>
                  <a:pt x="1311" y="1098"/>
                </a:lnTo>
                <a:lnTo>
                  <a:pt x="1311" y="1098"/>
                </a:lnTo>
                <a:lnTo>
                  <a:pt x="1306" y="1097"/>
                </a:lnTo>
                <a:lnTo>
                  <a:pt x="1296" y="1096"/>
                </a:lnTo>
                <a:lnTo>
                  <a:pt x="1263" y="1095"/>
                </a:lnTo>
                <a:lnTo>
                  <a:pt x="1167" y="1095"/>
                </a:lnTo>
                <a:lnTo>
                  <a:pt x="1072" y="1097"/>
                </a:lnTo>
                <a:lnTo>
                  <a:pt x="1028" y="1098"/>
                </a:lnTo>
                <a:lnTo>
                  <a:pt x="1028" y="1098"/>
                </a:lnTo>
                <a:lnTo>
                  <a:pt x="1021" y="1106"/>
                </a:lnTo>
                <a:lnTo>
                  <a:pt x="1014" y="1112"/>
                </a:lnTo>
                <a:lnTo>
                  <a:pt x="1004" y="1118"/>
                </a:lnTo>
                <a:lnTo>
                  <a:pt x="1004" y="1118"/>
                </a:lnTo>
                <a:lnTo>
                  <a:pt x="990" y="1125"/>
                </a:lnTo>
                <a:lnTo>
                  <a:pt x="974" y="1133"/>
                </a:lnTo>
                <a:lnTo>
                  <a:pt x="957" y="1139"/>
                </a:lnTo>
                <a:lnTo>
                  <a:pt x="951" y="1142"/>
                </a:lnTo>
                <a:lnTo>
                  <a:pt x="945" y="1142"/>
                </a:lnTo>
                <a:lnTo>
                  <a:pt x="945" y="1142"/>
                </a:lnTo>
                <a:lnTo>
                  <a:pt x="927" y="1139"/>
                </a:lnTo>
                <a:lnTo>
                  <a:pt x="920" y="1138"/>
                </a:lnTo>
                <a:lnTo>
                  <a:pt x="920" y="1138"/>
                </a:lnTo>
                <a:lnTo>
                  <a:pt x="922" y="1125"/>
                </a:lnTo>
                <a:lnTo>
                  <a:pt x="925" y="1117"/>
                </a:lnTo>
                <a:lnTo>
                  <a:pt x="928" y="1109"/>
                </a:lnTo>
                <a:lnTo>
                  <a:pt x="928" y="1109"/>
                </a:lnTo>
                <a:lnTo>
                  <a:pt x="972" y="1038"/>
                </a:lnTo>
                <a:lnTo>
                  <a:pt x="972" y="1038"/>
                </a:lnTo>
                <a:lnTo>
                  <a:pt x="980" y="1025"/>
                </a:lnTo>
                <a:lnTo>
                  <a:pt x="980" y="1025"/>
                </a:lnTo>
                <a:lnTo>
                  <a:pt x="996" y="1025"/>
                </a:lnTo>
                <a:lnTo>
                  <a:pt x="1009" y="1024"/>
                </a:lnTo>
                <a:lnTo>
                  <a:pt x="1014" y="1023"/>
                </a:lnTo>
                <a:lnTo>
                  <a:pt x="1016" y="1022"/>
                </a:lnTo>
                <a:lnTo>
                  <a:pt x="1016" y="1022"/>
                </a:lnTo>
                <a:lnTo>
                  <a:pt x="1017" y="1019"/>
                </a:lnTo>
                <a:lnTo>
                  <a:pt x="1019" y="1014"/>
                </a:lnTo>
                <a:lnTo>
                  <a:pt x="1019" y="1009"/>
                </a:lnTo>
                <a:lnTo>
                  <a:pt x="1020" y="1006"/>
                </a:lnTo>
                <a:lnTo>
                  <a:pt x="1020" y="1006"/>
                </a:lnTo>
                <a:lnTo>
                  <a:pt x="1022" y="1003"/>
                </a:lnTo>
                <a:lnTo>
                  <a:pt x="1026" y="1001"/>
                </a:lnTo>
                <a:lnTo>
                  <a:pt x="1036" y="995"/>
                </a:lnTo>
                <a:lnTo>
                  <a:pt x="1036" y="995"/>
                </a:lnTo>
                <a:lnTo>
                  <a:pt x="1041" y="991"/>
                </a:lnTo>
                <a:lnTo>
                  <a:pt x="1046" y="990"/>
                </a:lnTo>
                <a:lnTo>
                  <a:pt x="1049" y="988"/>
                </a:lnTo>
                <a:lnTo>
                  <a:pt x="1052" y="986"/>
                </a:lnTo>
                <a:lnTo>
                  <a:pt x="1052" y="986"/>
                </a:lnTo>
                <a:lnTo>
                  <a:pt x="1058" y="967"/>
                </a:lnTo>
                <a:lnTo>
                  <a:pt x="1064" y="950"/>
                </a:lnTo>
                <a:lnTo>
                  <a:pt x="1084" y="943"/>
                </a:lnTo>
                <a:lnTo>
                  <a:pt x="1084" y="943"/>
                </a:lnTo>
                <a:lnTo>
                  <a:pt x="1075" y="861"/>
                </a:lnTo>
                <a:lnTo>
                  <a:pt x="1064" y="751"/>
                </a:lnTo>
                <a:lnTo>
                  <a:pt x="1064" y="751"/>
                </a:lnTo>
                <a:lnTo>
                  <a:pt x="1062" y="724"/>
                </a:lnTo>
                <a:lnTo>
                  <a:pt x="1061" y="696"/>
                </a:lnTo>
                <a:lnTo>
                  <a:pt x="1059" y="647"/>
                </a:lnTo>
                <a:lnTo>
                  <a:pt x="1059" y="647"/>
                </a:lnTo>
                <a:lnTo>
                  <a:pt x="1124" y="632"/>
                </a:lnTo>
                <a:lnTo>
                  <a:pt x="1212" y="614"/>
                </a:lnTo>
                <a:lnTo>
                  <a:pt x="1259" y="606"/>
                </a:lnTo>
                <a:lnTo>
                  <a:pt x="1305" y="597"/>
                </a:lnTo>
                <a:lnTo>
                  <a:pt x="1348" y="592"/>
                </a:lnTo>
                <a:lnTo>
                  <a:pt x="1384" y="589"/>
                </a:lnTo>
                <a:lnTo>
                  <a:pt x="1384" y="589"/>
                </a:lnTo>
                <a:lnTo>
                  <a:pt x="1458" y="585"/>
                </a:lnTo>
                <a:lnTo>
                  <a:pt x="1519" y="582"/>
                </a:lnTo>
                <a:lnTo>
                  <a:pt x="1559" y="581"/>
                </a:lnTo>
                <a:lnTo>
                  <a:pt x="1571" y="580"/>
                </a:lnTo>
                <a:lnTo>
                  <a:pt x="1576" y="579"/>
                </a:lnTo>
                <a:lnTo>
                  <a:pt x="1576" y="579"/>
                </a:lnTo>
                <a:lnTo>
                  <a:pt x="1576" y="573"/>
                </a:lnTo>
                <a:lnTo>
                  <a:pt x="1573" y="558"/>
                </a:lnTo>
                <a:lnTo>
                  <a:pt x="1567" y="511"/>
                </a:lnTo>
                <a:lnTo>
                  <a:pt x="1561" y="453"/>
                </a:lnTo>
                <a:lnTo>
                  <a:pt x="1558" y="424"/>
                </a:lnTo>
                <a:lnTo>
                  <a:pt x="1557" y="398"/>
                </a:lnTo>
                <a:lnTo>
                  <a:pt x="1557" y="398"/>
                </a:lnTo>
                <a:lnTo>
                  <a:pt x="1558" y="344"/>
                </a:lnTo>
                <a:lnTo>
                  <a:pt x="1562" y="289"/>
                </a:lnTo>
                <a:lnTo>
                  <a:pt x="1566" y="227"/>
                </a:lnTo>
                <a:lnTo>
                  <a:pt x="1566" y="227"/>
                </a:lnTo>
                <a:lnTo>
                  <a:pt x="1466" y="170"/>
                </a:lnTo>
                <a:lnTo>
                  <a:pt x="1387" y="128"/>
                </a:lnTo>
                <a:lnTo>
                  <a:pt x="1353" y="111"/>
                </a:lnTo>
                <a:lnTo>
                  <a:pt x="1330" y="100"/>
                </a:lnTo>
                <a:lnTo>
                  <a:pt x="1330" y="100"/>
                </a:lnTo>
                <a:lnTo>
                  <a:pt x="1278" y="76"/>
                </a:lnTo>
                <a:lnTo>
                  <a:pt x="1209" y="44"/>
                </a:lnTo>
                <a:lnTo>
                  <a:pt x="1146" y="15"/>
                </a:lnTo>
                <a:lnTo>
                  <a:pt x="1124" y="5"/>
                </a:lnTo>
                <a:lnTo>
                  <a:pt x="1111" y="0"/>
                </a:lnTo>
                <a:lnTo>
                  <a:pt x="1111" y="0"/>
                </a:lnTo>
                <a:lnTo>
                  <a:pt x="1104" y="0"/>
                </a:lnTo>
                <a:lnTo>
                  <a:pt x="1090" y="0"/>
                </a:lnTo>
                <a:lnTo>
                  <a:pt x="1046" y="2"/>
                </a:lnTo>
                <a:lnTo>
                  <a:pt x="919" y="12"/>
                </a:lnTo>
                <a:lnTo>
                  <a:pt x="786" y="22"/>
                </a:lnTo>
                <a:lnTo>
                  <a:pt x="738" y="26"/>
                </a:lnTo>
                <a:lnTo>
                  <a:pt x="711" y="27"/>
                </a:lnTo>
                <a:lnTo>
                  <a:pt x="711" y="27"/>
                </a:lnTo>
                <a:lnTo>
                  <a:pt x="702" y="28"/>
                </a:lnTo>
                <a:lnTo>
                  <a:pt x="691" y="31"/>
                </a:lnTo>
                <a:lnTo>
                  <a:pt x="664" y="39"/>
                </a:lnTo>
                <a:lnTo>
                  <a:pt x="633" y="50"/>
                </a:lnTo>
                <a:lnTo>
                  <a:pt x="600" y="64"/>
                </a:lnTo>
                <a:lnTo>
                  <a:pt x="544" y="89"/>
                </a:lnTo>
                <a:lnTo>
                  <a:pt x="520" y="100"/>
                </a:lnTo>
                <a:lnTo>
                  <a:pt x="520" y="100"/>
                </a:lnTo>
                <a:lnTo>
                  <a:pt x="520" y="120"/>
                </a:lnTo>
                <a:lnTo>
                  <a:pt x="517" y="169"/>
                </a:lnTo>
                <a:lnTo>
                  <a:pt x="515" y="200"/>
                </a:lnTo>
                <a:lnTo>
                  <a:pt x="512" y="232"/>
                </a:lnTo>
                <a:lnTo>
                  <a:pt x="507" y="261"/>
                </a:lnTo>
                <a:lnTo>
                  <a:pt x="501" y="290"/>
                </a:lnTo>
                <a:lnTo>
                  <a:pt x="501" y="290"/>
                </a:lnTo>
                <a:lnTo>
                  <a:pt x="481" y="369"/>
                </a:lnTo>
                <a:lnTo>
                  <a:pt x="474" y="398"/>
                </a:lnTo>
                <a:lnTo>
                  <a:pt x="474" y="398"/>
                </a:lnTo>
                <a:lnTo>
                  <a:pt x="585" y="439"/>
                </a:lnTo>
                <a:lnTo>
                  <a:pt x="686" y="477"/>
                </a:lnTo>
                <a:lnTo>
                  <a:pt x="788" y="517"/>
                </a:lnTo>
                <a:lnTo>
                  <a:pt x="630" y="686"/>
                </a:lnTo>
                <a:close/>
                <a:moveTo>
                  <a:pt x="800" y="1050"/>
                </a:moveTo>
                <a:lnTo>
                  <a:pt x="769" y="1118"/>
                </a:lnTo>
                <a:lnTo>
                  <a:pt x="769" y="1118"/>
                </a:lnTo>
                <a:lnTo>
                  <a:pt x="748" y="1088"/>
                </a:lnTo>
                <a:lnTo>
                  <a:pt x="735" y="1069"/>
                </a:lnTo>
                <a:lnTo>
                  <a:pt x="732" y="1061"/>
                </a:lnTo>
                <a:lnTo>
                  <a:pt x="732" y="1059"/>
                </a:lnTo>
                <a:lnTo>
                  <a:pt x="733" y="1058"/>
                </a:lnTo>
                <a:lnTo>
                  <a:pt x="733" y="1058"/>
                </a:lnTo>
                <a:lnTo>
                  <a:pt x="769" y="1053"/>
                </a:lnTo>
                <a:lnTo>
                  <a:pt x="800" y="1050"/>
                </a:lnTo>
                <a:lnTo>
                  <a:pt x="800" y="1050"/>
                </a:lnTo>
                <a:close/>
                <a:moveTo>
                  <a:pt x="780" y="814"/>
                </a:moveTo>
                <a:lnTo>
                  <a:pt x="764" y="895"/>
                </a:lnTo>
                <a:lnTo>
                  <a:pt x="764" y="895"/>
                </a:lnTo>
                <a:lnTo>
                  <a:pt x="765" y="896"/>
                </a:lnTo>
                <a:lnTo>
                  <a:pt x="767" y="900"/>
                </a:lnTo>
                <a:lnTo>
                  <a:pt x="765" y="902"/>
                </a:lnTo>
                <a:lnTo>
                  <a:pt x="765" y="903"/>
                </a:lnTo>
                <a:lnTo>
                  <a:pt x="763" y="906"/>
                </a:lnTo>
                <a:lnTo>
                  <a:pt x="761" y="907"/>
                </a:lnTo>
                <a:lnTo>
                  <a:pt x="761" y="907"/>
                </a:lnTo>
                <a:lnTo>
                  <a:pt x="741" y="914"/>
                </a:lnTo>
                <a:lnTo>
                  <a:pt x="706" y="930"/>
                </a:lnTo>
                <a:lnTo>
                  <a:pt x="673" y="945"/>
                </a:lnTo>
                <a:lnTo>
                  <a:pt x="657" y="954"/>
                </a:lnTo>
                <a:lnTo>
                  <a:pt x="657" y="954"/>
                </a:lnTo>
                <a:lnTo>
                  <a:pt x="652" y="956"/>
                </a:lnTo>
                <a:lnTo>
                  <a:pt x="643" y="960"/>
                </a:lnTo>
                <a:lnTo>
                  <a:pt x="633" y="966"/>
                </a:lnTo>
                <a:lnTo>
                  <a:pt x="628" y="970"/>
                </a:lnTo>
                <a:lnTo>
                  <a:pt x="625" y="974"/>
                </a:lnTo>
                <a:lnTo>
                  <a:pt x="625" y="974"/>
                </a:lnTo>
                <a:lnTo>
                  <a:pt x="619" y="985"/>
                </a:lnTo>
                <a:lnTo>
                  <a:pt x="612" y="995"/>
                </a:lnTo>
                <a:lnTo>
                  <a:pt x="605" y="1011"/>
                </a:lnTo>
                <a:lnTo>
                  <a:pt x="605" y="1011"/>
                </a:lnTo>
                <a:lnTo>
                  <a:pt x="605" y="1019"/>
                </a:lnTo>
                <a:lnTo>
                  <a:pt x="606" y="1034"/>
                </a:lnTo>
                <a:lnTo>
                  <a:pt x="609" y="1054"/>
                </a:lnTo>
                <a:lnTo>
                  <a:pt x="609" y="1054"/>
                </a:lnTo>
                <a:lnTo>
                  <a:pt x="677" y="1170"/>
                </a:lnTo>
                <a:lnTo>
                  <a:pt x="677" y="1170"/>
                </a:lnTo>
                <a:lnTo>
                  <a:pt x="689" y="1193"/>
                </a:lnTo>
                <a:lnTo>
                  <a:pt x="705" y="1228"/>
                </a:lnTo>
                <a:lnTo>
                  <a:pt x="725" y="1274"/>
                </a:lnTo>
                <a:lnTo>
                  <a:pt x="761" y="1269"/>
                </a:lnTo>
                <a:lnTo>
                  <a:pt x="753" y="1306"/>
                </a:lnTo>
                <a:lnTo>
                  <a:pt x="753" y="1306"/>
                </a:lnTo>
                <a:lnTo>
                  <a:pt x="748" y="1303"/>
                </a:lnTo>
                <a:lnTo>
                  <a:pt x="733" y="1298"/>
                </a:lnTo>
                <a:lnTo>
                  <a:pt x="722" y="1292"/>
                </a:lnTo>
                <a:lnTo>
                  <a:pt x="707" y="1283"/>
                </a:lnTo>
                <a:lnTo>
                  <a:pt x="690" y="1272"/>
                </a:lnTo>
                <a:lnTo>
                  <a:pt x="669" y="1258"/>
                </a:lnTo>
                <a:lnTo>
                  <a:pt x="669" y="1258"/>
                </a:lnTo>
                <a:lnTo>
                  <a:pt x="657" y="1248"/>
                </a:lnTo>
                <a:lnTo>
                  <a:pt x="644" y="1237"/>
                </a:lnTo>
                <a:lnTo>
                  <a:pt x="616" y="1208"/>
                </a:lnTo>
                <a:lnTo>
                  <a:pt x="586" y="1176"/>
                </a:lnTo>
                <a:lnTo>
                  <a:pt x="557" y="1143"/>
                </a:lnTo>
                <a:lnTo>
                  <a:pt x="509" y="1086"/>
                </a:lnTo>
                <a:lnTo>
                  <a:pt x="489" y="1063"/>
                </a:lnTo>
                <a:lnTo>
                  <a:pt x="530" y="950"/>
                </a:lnTo>
                <a:lnTo>
                  <a:pt x="530" y="950"/>
                </a:lnTo>
                <a:lnTo>
                  <a:pt x="537" y="953"/>
                </a:lnTo>
                <a:lnTo>
                  <a:pt x="547" y="956"/>
                </a:lnTo>
                <a:lnTo>
                  <a:pt x="562" y="959"/>
                </a:lnTo>
                <a:lnTo>
                  <a:pt x="562" y="959"/>
                </a:lnTo>
                <a:lnTo>
                  <a:pt x="569" y="959"/>
                </a:lnTo>
                <a:lnTo>
                  <a:pt x="578" y="959"/>
                </a:lnTo>
                <a:lnTo>
                  <a:pt x="595" y="956"/>
                </a:lnTo>
                <a:lnTo>
                  <a:pt x="607" y="953"/>
                </a:lnTo>
                <a:lnTo>
                  <a:pt x="614" y="950"/>
                </a:lnTo>
                <a:lnTo>
                  <a:pt x="614" y="950"/>
                </a:lnTo>
                <a:lnTo>
                  <a:pt x="633" y="945"/>
                </a:lnTo>
                <a:lnTo>
                  <a:pt x="647" y="943"/>
                </a:lnTo>
                <a:lnTo>
                  <a:pt x="651" y="940"/>
                </a:lnTo>
                <a:lnTo>
                  <a:pt x="653" y="938"/>
                </a:lnTo>
                <a:lnTo>
                  <a:pt x="653" y="938"/>
                </a:lnTo>
                <a:lnTo>
                  <a:pt x="653" y="930"/>
                </a:lnTo>
                <a:lnTo>
                  <a:pt x="652" y="917"/>
                </a:lnTo>
                <a:lnTo>
                  <a:pt x="649" y="898"/>
                </a:lnTo>
                <a:lnTo>
                  <a:pt x="649" y="898"/>
                </a:lnTo>
                <a:lnTo>
                  <a:pt x="648" y="895"/>
                </a:lnTo>
                <a:lnTo>
                  <a:pt x="648" y="890"/>
                </a:lnTo>
                <a:lnTo>
                  <a:pt x="649" y="879"/>
                </a:lnTo>
                <a:lnTo>
                  <a:pt x="649" y="879"/>
                </a:lnTo>
                <a:lnTo>
                  <a:pt x="652" y="860"/>
                </a:lnTo>
                <a:lnTo>
                  <a:pt x="653" y="855"/>
                </a:lnTo>
                <a:lnTo>
                  <a:pt x="653" y="855"/>
                </a:lnTo>
                <a:lnTo>
                  <a:pt x="664" y="855"/>
                </a:lnTo>
                <a:lnTo>
                  <a:pt x="677" y="855"/>
                </a:lnTo>
                <a:lnTo>
                  <a:pt x="677" y="855"/>
                </a:lnTo>
                <a:lnTo>
                  <a:pt x="679" y="855"/>
                </a:lnTo>
                <a:lnTo>
                  <a:pt x="683" y="855"/>
                </a:lnTo>
                <a:lnTo>
                  <a:pt x="689" y="855"/>
                </a:lnTo>
                <a:lnTo>
                  <a:pt x="696" y="855"/>
                </a:lnTo>
                <a:lnTo>
                  <a:pt x="696" y="855"/>
                </a:lnTo>
                <a:lnTo>
                  <a:pt x="707" y="851"/>
                </a:lnTo>
                <a:lnTo>
                  <a:pt x="719" y="847"/>
                </a:lnTo>
                <a:lnTo>
                  <a:pt x="737" y="839"/>
                </a:lnTo>
                <a:lnTo>
                  <a:pt x="737" y="839"/>
                </a:lnTo>
                <a:lnTo>
                  <a:pt x="780" y="814"/>
                </a:lnTo>
                <a:lnTo>
                  <a:pt x="780" y="814"/>
                </a:lnTo>
                <a:close/>
                <a:moveTo>
                  <a:pt x="510" y="914"/>
                </a:moveTo>
                <a:lnTo>
                  <a:pt x="510" y="914"/>
                </a:lnTo>
                <a:lnTo>
                  <a:pt x="493" y="966"/>
                </a:lnTo>
                <a:lnTo>
                  <a:pt x="480" y="1002"/>
                </a:lnTo>
                <a:lnTo>
                  <a:pt x="475" y="1013"/>
                </a:lnTo>
                <a:lnTo>
                  <a:pt x="474" y="1018"/>
                </a:lnTo>
                <a:lnTo>
                  <a:pt x="474" y="1018"/>
                </a:lnTo>
                <a:lnTo>
                  <a:pt x="473" y="1014"/>
                </a:lnTo>
                <a:lnTo>
                  <a:pt x="473" y="1006"/>
                </a:lnTo>
                <a:lnTo>
                  <a:pt x="474" y="977"/>
                </a:lnTo>
                <a:lnTo>
                  <a:pt x="478" y="930"/>
                </a:lnTo>
                <a:lnTo>
                  <a:pt x="478" y="930"/>
                </a:lnTo>
                <a:lnTo>
                  <a:pt x="479" y="928"/>
                </a:lnTo>
                <a:lnTo>
                  <a:pt x="483" y="926"/>
                </a:lnTo>
                <a:lnTo>
                  <a:pt x="494" y="919"/>
                </a:lnTo>
                <a:lnTo>
                  <a:pt x="510" y="914"/>
                </a:lnTo>
                <a:lnTo>
                  <a:pt x="510" y="914"/>
                </a:lnTo>
                <a:close/>
                <a:moveTo>
                  <a:pt x="453" y="966"/>
                </a:moveTo>
                <a:lnTo>
                  <a:pt x="453" y="966"/>
                </a:lnTo>
                <a:lnTo>
                  <a:pt x="453" y="972"/>
                </a:lnTo>
                <a:lnTo>
                  <a:pt x="453" y="984"/>
                </a:lnTo>
                <a:lnTo>
                  <a:pt x="457" y="1013"/>
                </a:lnTo>
                <a:lnTo>
                  <a:pt x="462" y="1054"/>
                </a:lnTo>
                <a:lnTo>
                  <a:pt x="462" y="1054"/>
                </a:lnTo>
                <a:lnTo>
                  <a:pt x="444" y="1102"/>
                </a:lnTo>
                <a:lnTo>
                  <a:pt x="432" y="1135"/>
                </a:lnTo>
                <a:lnTo>
                  <a:pt x="427" y="1145"/>
                </a:lnTo>
                <a:lnTo>
                  <a:pt x="426" y="1150"/>
                </a:lnTo>
                <a:lnTo>
                  <a:pt x="426" y="1150"/>
                </a:lnTo>
                <a:lnTo>
                  <a:pt x="406" y="1138"/>
                </a:lnTo>
                <a:lnTo>
                  <a:pt x="406" y="1138"/>
                </a:lnTo>
                <a:lnTo>
                  <a:pt x="407" y="1124"/>
                </a:lnTo>
                <a:lnTo>
                  <a:pt x="410" y="1106"/>
                </a:lnTo>
                <a:lnTo>
                  <a:pt x="410" y="1106"/>
                </a:lnTo>
                <a:lnTo>
                  <a:pt x="412" y="1093"/>
                </a:lnTo>
                <a:lnTo>
                  <a:pt x="417" y="1071"/>
                </a:lnTo>
                <a:lnTo>
                  <a:pt x="426" y="1034"/>
                </a:lnTo>
                <a:lnTo>
                  <a:pt x="426" y="1034"/>
                </a:lnTo>
                <a:lnTo>
                  <a:pt x="428" y="1023"/>
                </a:lnTo>
                <a:lnTo>
                  <a:pt x="432" y="1011"/>
                </a:lnTo>
                <a:lnTo>
                  <a:pt x="437" y="990"/>
                </a:lnTo>
                <a:lnTo>
                  <a:pt x="437" y="990"/>
                </a:lnTo>
                <a:lnTo>
                  <a:pt x="441" y="982"/>
                </a:lnTo>
                <a:lnTo>
                  <a:pt x="447" y="972"/>
                </a:lnTo>
                <a:lnTo>
                  <a:pt x="453" y="966"/>
                </a:lnTo>
                <a:lnTo>
                  <a:pt x="454" y="965"/>
                </a:lnTo>
                <a:lnTo>
                  <a:pt x="453" y="966"/>
                </a:lnTo>
                <a:lnTo>
                  <a:pt x="453" y="966"/>
                </a:lnTo>
                <a:close/>
                <a:moveTo>
                  <a:pt x="394" y="1114"/>
                </a:moveTo>
                <a:lnTo>
                  <a:pt x="394" y="1125"/>
                </a:lnTo>
                <a:lnTo>
                  <a:pt x="394" y="1125"/>
                </a:lnTo>
                <a:lnTo>
                  <a:pt x="393" y="1132"/>
                </a:lnTo>
                <a:lnTo>
                  <a:pt x="391" y="1135"/>
                </a:lnTo>
                <a:lnTo>
                  <a:pt x="390" y="1138"/>
                </a:lnTo>
                <a:lnTo>
                  <a:pt x="390" y="1138"/>
                </a:lnTo>
                <a:lnTo>
                  <a:pt x="389" y="1139"/>
                </a:lnTo>
                <a:lnTo>
                  <a:pt x="386" y="1142"/>
                </a:lnTo>
                <a:lnTo>
                  <a:pt x="385" y="1145"/>
                </a:lnTo>
                <a:lnTo>
                  <a:pt x="385" y="1145"/>
                </a:lnTo>
                <a:lnTo>
                  <a:pt x="354" y="1134"/>
                </a:lnTo>
                <a:lnTo>
                  <a:pt x="354" y="1134"/>
                </a:lnTo>
                <a:lnTo>
                  <a:pt x="343" y="1130"/>
                </a:lnTo>
                <a:lnTo>
                  <a:pt x="332" y="1128"/>
                </a:lnTo>
                <a:lnTo>
                  <a:pt x="309" y="1124"/>
                </a:lnTo>
                <a:lnTo>
                  <a:pt x="281" y="1122"/>
                </a:lnTo>
                <a:lnTo>
                  <a:pt x="286" y="1114"/>
                </a:lnTo>
                <a:lnTo>
                  <a:pt x="286" y="1106"/>
                </a:lnTo>
                <a:lnTo>
                  <a:pt x="286" y="1106"/>
                </a:lnTo>
                <a:lnTo>
                  <a:pt x="370" y="1109"/>
                </a:lnTo>
                <a:lnTo>
                  <a:pt x="370" y="1109"/>
                </a:lnTo>
                <a:lnTo>
                  <a:pt x="378" y="1111"/>
                </a:lnTo>
                <a:lnTo>
                  <a:pt x="385" y="1112"/>
                </a:lnTo>
                <a:lnTo>
                  <a:pt x="394" y="1114"/>
                </a:lnTo>
                <a:lnTo>
                  <a:pt x="394" y="1114"/>
                </a:lnTo>
                <a:close/>
                <a:moveTo>
                  <a:pt x="401" y="1213"/>
                </a:moveTo>
                <a:lnTo>
                  <a:pt x="401" y="1213"/>
                </a:lnTo>
                <a:lnTo>
                  <a:pt x="388" y="1251"/>
                </a:lnTo>
                <a:lnTo>
                  <a:pt x="375" y="1282"/>
                </a:lnTo>
                <a:lnTo>
                  <a:pt x="365" y="1306"/>
                </a:lnTo>
                <a:lnTo>
                  <a:pt x="365" y="1306"/>
                </a:lnTo>
                <a:lnTo>
                  <a:pt x="359" y="1316"/>
                </a:lnTo>
                <a:lnTo>
                  <a:pt x="349" y="1328"/>
                </a:lnTo>
                <a:lnTo>
                  <a:pt x="325" y="1359"/>
                </a:lnTo>
                <a:lnTo>
                  <a:pt x="290" y="1397"/>
                </a:lnTo>
                <a:lnTo>
                  <a:pt x="290" y="1309"/>
                </a:lnTo>
                <a:lnTo>
                  <a:pt x="290" y="1309"/>
                </a:lnTo>
                <a:lnTo>
                  <a:pt x="297" y="1307"/>
                </a:lnTo>
                <a:lnTo>
                  <a:pt x="304" y="1304"/>
                </a:lnTo>
                <a:lnTo>
                  <a:pt x="305" y="1303"/>
                </a:lnTo>
                <a:lnTo>
                  <a:pt x="306" y="1301"/>
                </a:lnTo>
                <a:lnTo>
                  <a:pt x="306" y="1301"/>
                </a:lnTo>
                <a:lnTo>
                  <a:pt x="306" y="1288"/>
                </a:lnTo>
                <a:lnTo>
                  <a:pt x="306" y="1277"/>
                </a:lnTo>
                <a:lnTo>
                  <a:pt x="306" y="1277"/>
                </a:lnTo>
                <a:lnTo>
                  <a:pt x="305" y="1275"/>
                </a:lnTo>
                <a:lnTo>
                  <a:pt x="302" y="1272"/>
                </a:lnTo>
                <a:lnTo>
                  <a:pt x="299" y="1270"/>
                </a:lnTo>
                <a:lnTo>
                  <a:pt x="294" y="1269"/>
                </a:lnTo>
                <a:lnTo>
                  <a:pt x="294" y="1269"/>
                </a:lnTo>
                <a:lnTo>
                  <a:pt x="281" y="1270"/>
                </a:lnTo>
                <a:lnTo>
                  <a:pt x="274" y="1269"/>
                </a:lnTo>
                <a:lnTo>
                  <a:pt x="270" y="1190"/>
                </a:lnTo>
                <a:lnTo>
                  <a:pt x="270" y="1190"/>
                </a:lnTo>
                <a:lnTo>
                  <a:pt x="289" y="1192"/>
                </a:lnTo>
                <a:lnTo>
                  <a:pt x="326" y="1197"/>
                </a:lnTo>
                <a:lnTo>
                  <a:pt x="326" y="1197"/>
                </a:lnTo>
                <a:lnTo>
                  <a:pt x="341" y="1201"/>
                </a:lnTo>
                <a:lnTo>
                  <a:pt x="352" y="1204"/>
                </a:lnTo>
                <a:lnTo>
                  <a:pt x="370" y="1209"/>
                </a:lnTo>
                <a:lnTo>
                  <a:pt x="370" y="1209"/>
                </a:lnTo>
                <a:lnTo>
                  <a:pt x="378" y="1211"/>
                </a:lnTo>
                <a:lnTo>
                  <a:pt x="384" y="1211"/>
                </a:lnTo>
                <a:lnTo>
                  <a:pt x="390" y="1209"/>
                </a:lnTo>
                <a:lnTo>
                  <a:pt x="401" y="1213"/>
                </a:lnTo>
                <a:close/>
                <a:moveTo>
                  <a:pt x="422" y="1229"/>
                </a:moveTo>
                <a:lnTo>
                  <a:pt x="422" y="1229"/>
                </a:lnTo>
                <a:lnTo>
                  <a:pt x="427" y="1235"/>
                </a:lnTo>
                <a:lnTo>
                  <a:pt x="442" y="1253"/>
                </a:lnTo>
                <a:lnTo>
                  <a:pt x="452" y="1265"/>
                </a:lnTo>
                <a:lnTo>
                  <a:pt x="462" y="1280"/>
                </a:lnTo>
                <a:lnTo>
                  <a:pt x="472" y="1296"/>
                </a:lnTo>
                <a:lnTo>
                  <a:pt x="481" y="1313"/>
                </a:lnTo>
                <a:lnTo>
                  <a:pt x="481" y="1313"/>
                </a:lnTo>
                <a:lnTo>
                  <a:pt x="490" y="1332"/>
                </a:lnTo>
                <a:lnTo>
                  <a:pt x="496" y="1349"/>
                </a:lnTo>
                <a:lnTo>
                  <a:pt x="501" y="1366"/>
                </a:lnTo>
                <a:lnTo>
                  <a:pt x="505" y="1381"/>
                </a:lnTo>
                <a:lnTo>
                  <a:pt x="509" y="1404"/>
                </a:lnTo>
                <a:lnTo>
                  <a:pt x="510" y="1413"/>
                </a:lnTo>
                <a:lnTo>
                  <a:pt x="302" y="1413"/>
                </a:lnTo>
                <a:lnTo>
                  <a:pt x="302" y="1413"/>
                </a:lnTo>
                <a:lnTo>
                  <a:pt x="381" y="1329"/>
                </a:lnTo>
                <a:lnTo>
                  <a:pt x="381" y="1329"/>
                </a:lnTo>
                <a:lnTo>
                  <a:pt x="388" y="1320"/>
                </a:lnTo>
                <a:lnTo>
                  <a:pt x="394" y="1307"/>
                </a:lnTo>
                <a:lnTo>
                  <a:pt x="407" y="1274"/>
                </a:lnTo>
                <a:lnTo>
                  <a:pt x="417" y="1243"/>
                </a:lnTo>
                <a:lnTo>
                  <a:pt x="422" y="1229"/>
                </a:lnTo>
                <a:lnTo>
                  <a:pt x="422" y="1229"/>
                </a:lnTo>
                <a:close/>
                <a:moveTo>
                  <a:pt x="510" y="1449"/>
                </a:moveTo>
                <a:lnTo>
                  <a:pt x="510" y="1449"/>
                </a:lnTo>
                <a:lnTo>
                  <a:pt x="510" y="1454"/>
                </a:lnTo>
                <a:lnTo>
                  <a:pt x="509" y="1469"/>
                </a:lnTo>
                <a:lnTo>
                  <a:pt x="505" y="1490"/>
                </a:lnTo>
                <a:lnTo>
                  <a:pt x="501" y="1501"/>
                </a:lnTo>
                <a:lnTo>
                  <a:pt x="498" y="1513"/>
                </a:lnTo>
                <a:lnTo>
                  <a:pt x="498" y="1513"/>
                </a:lnTo>
                <a:lnTo>
                  <a:pt x="491" y="1525"/>
                </a:lnTo>
                <a:lnTo>
                  <a:pt x="483" y="1539"/>
                </a:lnTo>
                <a:lnTo>
                  <a:pt x="474" y="1554"/>
                </a:lnTo>
                <a:lnTo>
                  <a:pt x="463" y="1569"/>
                </a:lnTo>
                <a:lnTo>
                  <a:pt x="443" y="1594"/>
                </a:lnTo>
                <a:lnTo>
                  <a:pt x="433" y="1604"/>
                </a:lnTo>
                <a:lnTo>
                  <a:pt x="426" y="1612"/>
                </a:lnTo>
                <a:lnTo>
                  <a:pt x="426" y="1612"/>
                </a:lnTo>
                <a:lnTo>
                  <a:pt x="416" y="1619"/>
                </a:lnTo>
                <a:lnTo>
                  <a:pt x="402" y="1629"/>
                </a:lnTo>
                <a:lnTo>
                  <a:pt x="385" y="1640"/>
                </a:lnTo>
                <a:lnTo>
                  <a:pt x="364" y="1650"/>
                </a:lnTo>
                <a:lnTo>
                  <a:pt x="341" y="1660"/>
                </a:lnTo>
                <a:lnTo>
                  <a:pt x="327" y="1664"/>
                </a:lnTo>
                <a:lnTo>
                  <a:pt x="314" y="1666"/>
                </a:lnTo>
                <a:lnTo>
                  <a:pt x="300" y="1669"/>
                </a:lnTo>
                <a:lnTo>
                  <a:pt x="285" y="1670"/>
                </a:lnTo>
                <a:lnTo>
                  <a:pt x="269" y="1670"/>
                </a:lnTo>
                <a:lnTo>
                  <a:pt x="254" y="1669"/>
                </a:lnTo>
                <a:lnTo>
                  <a:pt x="254" y="1669"/>
                </a:lnTo>
                <a:lnTo>
                  <a:pt x="238" y="1665"/>
                </a:lnTo>
                <a:lnTo>
                  <a:pt x="222" y="1661"/>
                </a:lnTo>
                <a:lnTo>
                  <a:pt x="206" y="1657"/>
                </a:lnTo>
                <a:lnTo>
                  <a:pt x="190" y="1651"/>
                </a:lnTo>
                <a:lnTo>
                  <a:pt x="173" y="1644"/>
                </a:lnTo>
                <a:lnTo>
                  <a:pt x="158" y="1636"/>
                </a:lnTo>
                <a:lnTo>
                  <a:pt x="142" y="1627"/>
                </a:lnTo>
                <a:lnTo>
                  <a:pt x="127" y="1617"/>
                </a:lnTo>
                <a:lnTo>
                  <a:pt x="112" y="1604"/>
                </a:lnTo>
                <a:lnTo>
                  <a:pt x="99" y="1592"/>
                </a:lnTo>
                <a:lnTo>
                  <a:pt x="86" y="1578"/>
                </a:lnTo>
                <a:lnTo>
                  <a:pt x="75" y="1562"/>
                </a:lnTo>
                <a:lnTo>
                  <a:pt x="65" y="1546"/>
                </a:lnTo>
                <a:lnTo>
                  <a:pt x="55" y="1528"/>
                </a:lnTo>
                <a:lnTo>
                  <a:pt x="48" y="1509"/>
                </a:lnTo>
                <a:lnTo>
                  <a:pt x="43" y="1488"/>
                </a:lnTo>
                <a:lnTo>
                  <a:pt x="43" y="1488"/>
                </a:lnTo>
                <a:lnTo>
                  <a:pt x="38" y="1467"/>
                </a:lnTo>
                <a:lnTo>
                  <a:pt x="36" y="1449"/>
                </a:lnTo>
                <a:lnTo>
                  <a:pt x="34" y="1430"/>
                </a:lnTo>
                <a:lnTo>
                  <a:pt x="34" y="1412"/>
                </a:lnTo>
                <a:lnTo>
                  <a:pt x="37" y="1396"/>
                </a:lnTo>
                <a:lnTo>
                  <a:pt x="39" y="1380"/>
                </a:lnTo>
                <a:lnTo>
                  <a:pt x="43" y="1365"/>
                </a:lnTo>
                <a:lnTo>
                  <a:pt x="48" y="1350"/>
                </a:lnTo>
                <a:lnTo>
                  <a:pt x="53" y="1337"/>
                </a:lnTo>
                <a:lnTo>
                  <a:pt x="60" y="1323"/>
                </a:lnTo>
                <a:lnTo>
                  <a:pt x="68" y="1311"/>
                </a:lnTo>
                <a:lnTo>
                  <a:pt x="75" y="1298"/>
                </a:lnTo>
                <a:lnTo>
                  <a:pt x="92" y="1275"/>
                </a:lnTo>
                <a:lnTo>
                  <a:pt x="111" y="1254"/>
                </a:lnTo>
                <a:lnTo>
                  <a:pt x="111" y="1254"/>
                </a:lnTo>
                <a:lnTo>
                  <a:pt x="120" y="1243"/>
                </a:lnTo>
                <a:lnTo>
                  <a:pt x="131" y="1234"/>
                </a:lnTo>
                <a:lnTo>
                  <a:pt x="142" y="1227"/>
                </a:lnTo>
                <a:lnTo>
                  <a:pt x="153" y="1219"/>
                </a:lnTo>
                <a:lnTo>
                  <a:pt x="164" y="1213"/>
                </a:lnTo>
                <a:lnTo>
                  <a:pt x="175" y="1208"/>
                </a:lnTo>
                <a:lnTo>
                  <a:pt x="197" y="1200"/>
                </a:lnTo>
                <a:lnTo>
                  <a:pt x="216" y="1195"/>
                </a:lnTo>
                <a:lnTo>
                  <a:pt x="232" y="1191"/>
                </a:lnTo>
                <a:lnTo>
                  <a:pt x="246" y="1190"/>
                </a:lnTo>
                <a:lnTo>
                  <a:pt x="246" y="1190"/>
                </a:lnTo>
                <a:lnTo>
                  <a:pt x="251" y="1265"/>
                </a:lnTo>
                <a:lnTo>
                  <a:pt x="251" y="1265"/>
                </a:lnTo>
                <a:lnTo>
                  <a:pt x="249" y="1266"/>
                </a:lnTo>
                <a:lnTo>
                  <a:pt x="248" y="1267"/>
                </a:lnTo>
                <a:lnTo>
                  <a:pt x="244" y="1269"/>
                </a:lnTo>
                <a:lnTo>
                  <a:pt x="241" y="1271"/>
                </a:lnTo>
                <a:lnTo>
                  <a:pt x="239" y="1272"/>
                </a:lnTo>
                <a:lnTo>
                  <a:pt x="238" y="1274"/>
                </a:lnTo>
                <a:lnTo>
                  <a:pt x="238" y="1274"/>
                </a:lnTo>
                <a:lnTo>
                  <a:pt x="238" y="1279"/>
                </a:lnTo>
                <a:lnTo>
                  <a:pt x="242" y="1287"/>
                </a:lnTo>
                <a:lnTo>
                  <a:pt x="246" y="1301"/>
                </a:lnTo>
                <a:lnTo>
                  <a:pt x="246" y="1301"/>
                </a:lnTo>
                <a:lnTo>
                  <a:pt x="247" y="1303"/>
                </a:lnTo>
                <a:lnTo>
                  <a:pt x="249" y="1304"/>
                </a:lnTo>
                <a:lnTo>
                  <a:pt x="254" y="1304"/>
                </a:lnTo>
                <a:lnTo>
                  <a:pt x="262" y="1306"/>
                </a:lnTo>
                <a:lnTo>
                  <a:pt x="267" y="1397"/>
                </a:lnTo>
                <a:lnTo>
                  <a:pt x="267" y="1397"/>
                </a:lnTo>
                <a:lnTo>
                  <a:pt x="259" y="1401"/>
                </a:lnTo>
                <a:lnTo>
                  <a:pt x="254" y="1404"/>
                </a:lnTo>
                <a:lnTo>
                  <a:pt x="251" y="1409"/>
                </a:lnTo>
                <a:lnTo>
                  <a:pt x="251" y="1409"/>
                </a:lnTo>
                <a:lnTo>
                  <a:pt x="247" y="1416"/>
                </a:lnTo>
                <a:lnTo>
                  <a:pt x="247" y="1419"/>
                </a:lnTo>
                <a:lnTo>
                  <a:pt x="246" y="1424"/>
                </a:lnTo>
                <a:lnTo>
                  <a:pt x="247" y="1429"/>
                </a:lnTo>
                <a:lnTo>
                  <a:pt x="248" y="1434"/>
                </a:lnTo>
                <a:lnTo>
                  <a:pt x="252" y="1439"/>
                </a:lnTo>
                <a:lnTo>
                  <a:pt x="258" y="1445"/>
                </a:lnTo>
                <a:lnTo>
                  <a:pt x="258" y="1445"/>
                </a:lnTo>
                <a:lnTo>
                  <a:pt x="265" y="1449"/>
                </a:lnTo>
                <a:lnTo>
                  <a:pt x="272" y="1449"/>
                </a:lnTo>
                <a:lnTo>
                  <a:pt x="278" y="1449"/>
                </a:lnTo>
                <a:lnTo>
                  <a:pt x="283" y="1446"/>
                </a:lnTo>
                <a:lnTo>
                  <a:pt x="288" y="1443"/>
                </a:lnTo>
                <a:lnTo>
                  <a:pt x="291" y="1440"/>
                </a:lnTo>
                <a:lnTo>
                  <a:pt x="294" y="1437"/>
                </a:lnTo>
                <a:lnTo>
                  <a:pt x="510" y="1449"/>
                </a:lnTo>
                <a:close/>
                <a:moveTo>
                  <a:pt x="1111" y="1469"/>
                </a:moveTo>
                <a:lnTo>
                  <a:pt x="1111" y="1469"/>
                </a:lnTo>
                <a:lnTo>
                  <a:pt x="1122" y="1462"/>
                </a:lnTo>
                <a:lnTo>
                  <a:pt x="1132" y="1456"/>
                </a:lnTo>
                <a:lnTo>
                  <a:pt x="1152" y="1456"/>
                </a:lnTo>
                <a:lnTo>
                  <a:pt x="1152" y="1456"/>
                </a:lnTo>
                <a:lnTo>
                  <a:pt x="1157" y="1457"/>
                </a:lnTo>
                <a:lnTo>
                  <a:pt x="1162" y="1459"/>
                </a:lnTo>
                <a:lnTo>
                  <a:pt x="1168" y="1461"/>
                </a:lnTo>
                <a:lnTo>
                  <a:pt x="1168" y="1461"/>
                </a:lnTo>
                <a:lnTo>
                  <a:pt x="1172" y="1464"/>
                </a:lnTo>
                <a:lnTo>
                  <a:pt x="1177" y="1465"/>
                </a:lnTo>
                <a:lnTo>
                  <a:pt x="1182" y="1466"/>
                </a:lnTo>
                <a:lnTo>
                  <a:pt x="1188" y="1465"/>
                </a:lnTo>
                <a:lnTo>
                  <a:pt x="1188" y="1465"/>
                </a:lnTo>
                <a:lnTo>
                  <a:pt x="1190" y="1464"/>
                </a:lnTo>
                <a:lnTo>
                  <a:pt x="1191" y="1462"/>
                </a:lnTo>
                <a:lnTo>
                  <a:pt x="1191" y="1461"/>
                </a:lnTo>
                <a:lnTo>
                  <a:pt x="1191" y="1460"/>
                </a:lnTo>
                <a:lnTo>
                  <a:pt x="1189" y="1459"/>
                </a:lnTo>
                <a:lnTo>
                  <a:pt x="1188" y="1456"/>
                </a:lnTo>
                <a:lnTo>
                  <a:pt x="1188" y="1456"/>
                </a:lnTo>
                <a:lnTo>
                  <a:pt x="1190" y="1455"/>
                </a:lnTo>
                <a:lnTo>
                  <a:pt x="1198" y="1454"/>
                </a:lnTo>
                <a:lnTo>
                  <a:pt x="1206" y="1451"/>
                </a:lnTo>
                <a:lnTo>
                  <a:pt x="1211" y="1449"/>
                </a:lnTo>
                <a:lnTo>
                  <a:pt x="1211" y="1449"/>
                </a:lnTo>
                <a:lnTo>
                  <a:pt x="1215" y="1445"/>
                </a:lnTo>
                <a:lnTo>
                  <a:pt x="1220" y="1443"/>
                </a:lnTo>
                <a:lnTo>
                  <a:pt x="1227" y="1440"/>
                </a:lnTo>
                <a:lnTo>
                  <a:pt x="1227" y="1440"/>
                </a:lnTo>
                <a:lnTo>
                  <a:pt x="1229" y="1441"/>
                </a:lnTo>
                <a:lnTo>
                  <a:pt x="1229" y="1443"/>
                </a:lnTo>
                <a:lnTo>
                  <a:pt x="1230" y="1448"/>
                </a:lnTo>
                <a:lnTo>
                  <a:pt x="1232" y="1454"/>
                </a:lnTo>
                <a:lnTo>
                  <a:pt x="1233" y="1455"/>
                </a:lnTo>
                <a:lnTo>
                  <a:pt x="1236" y="1456"/>
                </a:lnTo>
                <a:lnTo>
                  <a:pt x="1236" y="1456"/>
                </a:lnTo>
                <a:lnTo>
                  <a:pt x="1238" y="1456"/>
                </a:lnTo>
                <a:lnTo>
                  <a:pt x="1242" y="1454"/>
                </a:lnTo>
                <a:lnTo>
                  <a:pt x="1250" y="1445"/>
                </a:lnTo>
                <a:lnTo>
                  <a:pt x="1259" y="1433"/>
                </a:lnTo>
                <a:lnTo>
                  <a:pt x="1363" y="1420"/>
                </a:lnTo>
                <a:lnTo>
                  <a:pt x="1363" y="1420"/>
                </a:lnTo>
                <a:lnTo>
                  <a:pt x="1364" y="1433"/>
                </a:lnTo>
                <a:lnTo>
                  <a:pt x="1364" y="1444"/>
                </a:lnTo>
                <a:lnTo>
                  <a:pt x="1363" y="1456"/>
                </a:lnTo>
                <a:lnTo>
                  <a:pt x="1363" y="1456"/>
                </a:lnTo>
                <a:lnTo>
                  <a:pt x="1358" y="1474"/>
                </a:lnTo>
                <a:lnTo>
                  <a:pt x="1350" y="1498"/>
                </a:lnTo>
                <a:lnTo>
                  <a:pt x="1343" y="1511"/>
                </a:lnTo>
                <a:lnTo>
                  <a:pt x="1336" y="1524"/>
                </a:lnTo>
                <a:lnTo>
                  <a:pt x="1329" y="1536"/>
                </a:lnTo>
                <a:lnTo>
                  <a:pt x="1319" y="1549"/>
                </a:lnTo>
                <a:lnTo>
                  <a:pt x="1319" y="1549"/>
                </a:lnTo>
                <a:lnTo>
                  <a:pt x="1298" y="1572"/>
                </a:lnTo>
                <a:lnTo>
                  <a:pt x="1284" y="1585"/>
                </a:lnTo>
                <a:lnTo>
                  <a:pt x="1268" y="1598"/>
                </a:lnTo>
                <a:lnTo>
                  <a:pt x="1252" y="1609"/>
                </a:lnTo>
                <a:lnTo>
                  <a:pt x="1235" y="1619"/>
                </a:lnTo>
                <a:lnTo>
                  <a:pt x="1216" y="1627"/>
                </a:lnTo>
                <a:lnTo>
                  <a:pt x="1206" y="1630"/>
                </a:lnTo>
                <a:lnTo>
                  <a:pt x="1195" y="1632"/>
                </a:lnTo>
                <a:lnTo>
                  <a:pt x="1195" y="1632"/>
                </a:lnTo>
                <a:lnTo>
                  <a:pt x="1174" y="1635"/>
                </a:lnTo>
                <a:lnTo>
                  <a:pt x="1150" y="1635"/>
                </a:lnTo>
                <a:lnTo>
                  <a:pt x="1124" y="1635"/>
                </a:lnTo>
                <a:lnTo>
                  <a:pt x="1099" y="1633"/>
                </a:lnTo>
                <a:lnTo>
                  <a:pt x="1074" y="1629"/>
                </a:lnTo>
                <a:lnTo>
                  <a:pt x="1051" y="1623"/>
                </a:lnTo>
                <a:lnTo>
                  <a:pt x="1040" y="1619"/>
                </a:lnTo>
                <a:lnTo>
                  <a:pt x="1030" y="1614"/>
                </a:lnTo>
                <a:lnTo>
                  <a:pt x="1020" y="1609"/>
                </a:lnTo>
                <a:lnTo>
                  <a:pt x="1012" y="1604"/>
                </a:lnTo>
                <a:lnTo>
                  <a:pt x="1012" y="1604"/>
                </a:lnTo>
                <a:lnTo>
                  <a:pt x="998" y="1592"/>
                </a:lnTo>
                <a:lnTo>
                  <a:pt x="984" y="1577"/>
                </a:lnTo>
                <a:lnTo>
                  <a:pt x="973" y="1562"/>
                </a:lnTo>
                <a:lnTo>
                  <a:pt x="963" y="1548"/>
                </a:lnTo>
                <a:lnTo>
                  <a:pt x="949" y="1523"/>
                </a:lnTo>
                <a:lnTo>
                  <a:pt x="945" y="1513"/>
                </a:lnTo>
                <a:lnTo>
                  <a:pt x="945" y="1513"/>
                </a:lnTo>
                <a:lnTo>
                  <a:pt x="1027" y="1491"/>
                </a:lnTo>
                <a:lnTo>
                  <a:pt x="1111" y="1469"/>
                </a:lnTo>
                <a:lnTo>
                  <a:pt x="1111" y="1469"/>
                </a:lnTo>
                <a:close/>
                <a:moveTo>
                  <a:pt x="1335" y="1297"/>
                </a:moveTo>
                <a:lnTo>
                  <a:pt x="1335" y="1297"/>
                </a:lnTo>
                <a:lnTo>
                  <a:pt x="1342" y="1312"/>
                </a:lnTo>
                <a:lnTo>
                  <a:pt x="1348" y="1328"/>
                </a:lnTo>
                <a:lnTo>
                  <a:pt x="1356" y="1345"/>
                </a:lnTo>
                <a:lnTo>
                  <a:pt x="1356" y="1345"/>
                </a:lnTo>
                <a:lnTo>
                  <a:pt x="1359" y="1364"/>
                </a:lnTo>
                <a:lnTo>
                  <a:pt x="1362" y="1380"/>
                </a:lnTo>
                <a:lnTo>
                  <a:pt x="1363" y="1397"/>
                </a:lnTo>
                <a:lnTo>
                  <a:pt x="1363" y="1397"/>
                </a:lnTo>
                <a:lnTo>
                  <a:pt x="1325" y="1403"/>
                </a:lnTo>
                <a:lnTo>
                  <a:pt x="1283" y="1409"/>
                </a:lnTo>
                <a:lnTo>
                  <a:pt x="1283" y="1409"/>
                </a:lnTo>
                <a:lnTo>
                  <a:pt x="1282" y="1408"/>
                </a:lnTo>
                <a:lnTo>
                  <a:pt x="1282" y="1407"/>
                </a:lnTo>
                <a:lnTo>
                  <a:pt x="1283" y="1404"/>
                </a:lnTo>
                <a:lnTo>
                  <a:pt x="1283" y="1401"/>
                </a:lnTo>
                <a:lnTo>
                  <a:pt x="1283" y="1401"/>
                </a:lnTo>
                <a:lnTo>
                  <a:pt x="1283" y="1397"/>
                </a:lnTo>
                <a:lnTo>
                  <a:pt x="1279" y="1396"/>
                </a:lnTo>
                <a:lnTo>
                  <a:pt x="1274" y="1395"/>
                </a:lnTo>
                <a:lnTo>
                  <a:pt x="1267" y="1393"/>
                </a:lnTo>
                <a:lnTo>
                  <a:pt x="1267" y="1393"/>
                </a:lnTo>
                <a:lnTo>
                  <a:pt x="1263" y="1392"/>
                </a:lnTo>
                <a:lnTo>
                  <a:pt x="1259" y="1395"/>
                </a:lnTo>
                <a:lnTo>
                  <a:pt x="1254" y="1397"/>
                </a:lnTo>
                <a:lnTo>
                  <a:pt x="1251" y="1401"/>
                </a:lnTo>
                <a:lnTo>
                  <a:pt x="1246" y="1409"/>
                </a:lnTo>
                <a:lnTo>
                  <a:pt x="1243" y="1413"/>
                </a:lnTo>
                <a:lnTo>
                  <a:pt x="1204" y="1413"/>
                </a:lnTo>
                <a:lnTo>
                  <a:pt x="1200" y="1393"/>
                </a:lnTo>
                <a:lnTo>
                  <a:pt x="1335" y="1297"/>
                </a:lnTo>
                <a:close/>
                <a:moveTo>
                  <a:pt x="1327" y="1277"/>
                </a:moveTo>
                <a:lnTo>
                  <a:pt x="1179" y="1372"/>
                </a:lnTo>
                <a:lnTo>
                  <a:pt x="1231" y="1197"/>
                </a:lnTo>
                <a:lnTo>
                  <a:pt x="1231" y="1197"/>
                </a:lnTo>
                <a:lnTo>
                  <a:pt x="1235" y="1200"/>
                </a:lnTo>
                <a:lnTo>
                  <a:pt x="1246" y="1204"/>
                </a:lnTo>
                <a:lnTo>
                  <a:pt x="1261" y="1214"/>
                </a:lnTo>
                <a:lnTo>
                  <a:pt x="1279" y="1229"/>
                </a:lnTo>
                <a:lnTo>
                  <a:pt x="1279" y="1229"/>
                </a:lnTo>
                <a:lnTo>
                  <a:pt x="1298" y="1246"/>
                </a:lnTo>
                <a:lnTo>
                  <a:pt x="1314" y="1262"/>
                </a:lnTo>
                <a:lnTo>
                  <a:pt x="1327" y="1277"/>
                </a:lnTo>
                <a:lnTo>
                  <a:pt x="1327" y="1277"/>
                </a:lnTo>
                <a:close/>
                <a:moveTo>
                  <a:pt x="1215" y="1197"/>
                </a:moveTo>
                <a:lnTo>
                  <a:pt x="1172" y="1365"/>
                </a:lnTo>
                <a:lnTo>
                  <a:pt x="1143" y="1365"/>
                </a:lnTo>
                <a:lnTo>
                  <a:pt x="1191" y="1190"/>
                </a:lnTo>
                <a:lnTo>
                  <a:pt x="1215" y="1197"/>
                </a:lnTo>
                <a:close/>
                <a:moveTo>
                  <a:pt x="1179" y="1190"/>
                </a:moveTo>
                <a:lnTo>
                  <a:pt x="1132" y="1353"/>
                </a:lnTo>
                <a:lnTo>
                  <a:pt x="1100" y="1313"/>
                </a:lnTo>
                <a:lnTo>
                  <a:pt x="1140" y="1181"/>
                </a:lnTo>
                <a:lnTo>
                  <a:pt x="1140" y="1181"/>
                </a:lnTo>
                <a:lnTo>
                  <a:pt x="1159" y="1186"/>
                </a:lnTo>
                <a:lnTo>
                  <a:pt x="1159" y="1186"/>
                </a:lnTo>
                <a:lnTo>
                  <a:pt x="1179" y="1190"/>
                </a:lnTo>
                <a:lnTo>
                  <a:pt x="1179" y="1190"/>
                </a:lnTo>
                <a:close/>
                <a:moveTo>
                  <a:pt x="1072" y="1325"/>
                </a:moveTo>
                <a:lnTo>
                  <a:pt x="1104" y="1369"/>
                </a:lnTo>
                <a:lnTo>
                  <a:pt x="925" y="1372"/>
                </a:lnTo>
                <a:lnTo>
                  <a:pt x="925" y="1372"/>
                </a:lnTo>
                <a:lnTo>
                  <a:pt x="925" y="1362"/>
                </a:lnTo>
                <a:lnTo>
                  <a:pt x="926" y="1353"/>
                </a:lnTo>
                <a:lnTo>
                  <a:pt x="928" y="1341"/>
                </a:lnTo>
                <a:lnTo>
                  <a:pt x="928" y="1341"/>
                </a:lnTo>
                <a:lnTo>
                  <a:pt x="932" y="1330"/>
                </a:lnTo>
                <a:lnTo>
                  <a:pt x="936" y="1323"/>
                </a:lnTo>
                <a:lnTo>
                  <a:pt x="941" y="1317"/>
                </a:lnTo>
                <a:lnTo>
                  <a:pt x="1072" y="1325"/>
                </a:lnTo>
                <a:close/>
                <a:moveTo>
                  <a:pt x="889" y="1320"/>
                </a:moveTo>
                <a:lnTo>
                  <a:pt x="889" y="1320"/>
                </a:lnTo>
                <a:lnTo>
                  <a:pt x="882" y="1351"/>
                </a:lnTo>
                <a:lnTo>
                  <a:pt x="874" y="1371"/>
                </a:lnTo>
                <a:lnTo>
                  <a:pt x="872" y="1378"/>
                </a:lnTo>
                <a:lnTo>
                  <a:pt x="870" y="1380"/>
                </a:lnTo>
                <a:lnTo>
                  <a:pt x="868" y="1381"/>
                </a:lnTo>
                <a:lnTo>
                  <a:pt x="868" y="1381"/>
                </a:lnTo>
                <a:lnTo>
                  <a:pt x="861" y="1382"/>
                </a:lnTo>
                <a:lnTo>
                  <a:pt x="849" y="1383"/>
                </a:lnTo>
                <a:lnTo>
                  <a:pt x="840" y="1385"/>
                </a:lnTo>
                <a:lnTo>
                  <a:pt x="837" y="1383"/>
                </a:lnTo>
                <a:lnTo>
                  <a:pt x="837" y="1381"/>
                </a:lnTo>
                <a:lnTo>
                  <a:pt x="837" y="1381"/>
                </a:lnTo>
                <a:lnTo>
                  <a:pt x="838" y="1376"/>
                </a:lnTo>
                <a:lnTo>
                  <a:pt x="842" y="1371"/>
                </a:lnTo>
                <a:lnTo>
                  <a:pt x="846" y="1366"/>
                </a:lnTo>
                <a:lnTo>
                  <a:pt x="848" y="1361"/>
                </a:lnTo>
                <a:lnTo>
                  <a:pt x="848" y="1361"/>
                </a:lnTo>
                <a:lnTo>
                  <a:pt x="851" y="1355"/>
                </a:lnTo>
                <a:lnTo>
                  <a:pt x="856" y="1348"/>
                </a:lnTo>
                <a:lnTo>
                  <a:pt x="859" y="1341"/>
                </a:lnTo>
                <a:lnTo>
                  <a:pt x="861" y="1337"/>
                </a:lnTo>
                <a:lnTo>
                  <a:pt x="861" y="1337"/>
                </a:lnTo>
                <a:lnTo>
                  <a:pt x="861" y="1330"/>
                </a:lnTo>
                <a:lnTo>
                  <a:pt x="861" y="1325"/>
                </a:lnTo>
                <a:lnTo>
                  <a:pt x="861" y="1325"/>
                </a:lnTo>
                <a:lnTo>
                  <a:pt x="862" y="1324"/>
                </a:lnTo>
                <a:lnTo>
                  <a:pt x="865" y="1323"/>
                </a:lnTo>
                <a:lnTo>
                  <a:pt x="875" y="1322"/>
                </a:lnTo>
                <a:lnTo>
                  <a:pt x="889" y="1320"/>
                </a:lnTo>
                <a:lnTo>
                  <a:pt x="889" y="1320"/>
                </a:lnTo>
                <a:close/>
                <a:moveTo>
                  <a:pt x="920" y="1158"/>
                </a:moveTo>
                <a:lnTo>
                  <a:pt x="920" y="1158"/>
                </a:lnTo>
                <a:lnTo>
                  <a:pt x="927" y="1164"/>
                </a:lnTo>
                <a:lnTo>
                  <a:pt x="942" y="1179"/>
                </a:lnTo>
                <a:lnTo>
                  <a:pt x="964" y="1197"/>
                </a:lnTo>
                <a:lnTo>
                  <a:pt x="896" y="1274"/>
                </a:lnTo>
                <a:lnTo>
                  <a:pt x="880" y="1245"/>
                </a:lnTo>
                <a:lnTo>
                  <a:pt x="909" y="1161"/>
                </a:lnTo>
                <a:lnTo>
                  <a:pt x="909" y="1161"/>
                </a:lnTo>
                <a:lnTo>
                  <a:pt x="915" y="1159"/>
                </a:lnTo>
                <a:lnTo>
                  <a:pt x="920" y="1158"/>
                </a:lnTo>
                <a:lnTo>
                  <a:pt x="920" y="1158"/>
                </a:lnTo>
                <a:close/>
                <a:moveTo>
                  <a:pt x="1052" y="1114"/>
                </a:moveTo>
                <a:lnTo>
                  <a:pt x="1195" y="1106"/>
                </a:lnTo>
                <a:lnTo>
                  <a:pt x="1191" y="1125"/>
                </a:lnTo>
                <a:lnTo>
                  <a:pt x="1191" y="1125"/>
                </a:lnTo>
                <a:lnTo>
                  <a:pt x="1142" y="1127"/>
                </a:lnTo>
                <a:lnTo>
                  <a:pt x="1104" y="1128"/>
                </a:lnTo>
                <a:lnTo>
                  <a:pt x="1080" y="1129"/>
                </a:lnTo>
                <a:lnTo>
                  <a:pt x="1080" y="1129"/>
                </a:lnTo>
                <a:lnTo>
                  <a:pt x="1067" y="1133"/>
                </a:lnTo>
                <a:lnTo>
                  <a:pt x="1054" y="1137"/>
                </a:lnTo>
                <a:lnTo>
                  <a:pt x="1043" y="1142"/>
                </a:lnTo>
                <a:lnTo>
                  <a:pt x="1036" y="1145"/>
                </a:lnTo>
                <a:lnTo>
                  <a:pt x="1036" y="1145"/>
                </a:lnTo>
                <a:lnTo>
                  <a:pt x="1028" y="1151"/>
                </a:lnTo>
                <a:lnTo>
                  <a:pt x="1015" y="1159"/>
                </a:lnTo>
                <a:lnTo>
                  <a:pt x="1001" y="1165"/>
                </a:lnTo>
                <a:lnTo>
                  <a:pt x="993" y="1170"/>
                </a:lnTo>
                <a:lnTo>
                  <a:pt x="993" y="1170"/>
                </a:lnTo>
                <a:lnTo>
                  <a:pt x="988" y="1171"/>
                </a:lnTo>
                <a:lnTo>
                  <a:pt x="985" y="1170"/>
                </a:lnTo>
                <a:lnTo>
                  <a:pt x="984" y="1169"/>
                </a:lnTo>
                <a:lnTo>
                  <a:pt x="980" y="1170"/>
                </a:lnTo>
                <a:lnTo>
                  <a:pt x="980" y="1170"/>
                </a:lnTo>
                <a:lnTo>
                  <a:pt x="974" y="1171"/>
                </a:lnTo>
                <a:lnTo>
                  <a:pt x="969" y="1175"/>
                </a:lnTo>
                <a:lnTo>
                  <a:pt x="964" y="1177"/>
                </a:lnTo>
                <a:lnTo>
                  <a:pt x="936" y="1154"/>
                </a:lnTo>
                <a:lnTo>
                  <a:pt x="936" y="1154"/>
                </a:lnTo>
                <a:lnTo>
                  <a:pt x="966" y="1148"/>
                </a:lnTo>
                <a:lnTo>
                  <a:pt x="1012" y="1138"/>
                </a:lnTo>
                <a:lnTo>
                  <a:pt x="1012" y="1138"/>
                </a:lnTo>
                <a:lnTo>
                  <a:pt x="1021" y="1135"/>
                </a:lnTo>
                <a:lnTo>
                  <a:pt x="1028" y="1132"/>
                </a:lnTo>
                <a:lnTo>
                  <a:pt x="1041" y="1123"/>
                </a:lnTo>
                <a:lnTo>
                  <a:pt x="1049" y="1117"/>
                </a:lnTo>
                <a:lnTo>
                  <a:pt x="1052" y="1114"/>
                </a:lnTo>
                <a:lnTo>
                  <a:pt x="1052" y="1114"/>
                </a:lnTo>
                <a:close/>
                <a:moveTo>
                  <a:pt x="1208" y="1109"/>
                </a:moveTo>
                <a:lnTo>
                  <a:pt x="1231" y="1109"/>
                </a:lnTo>
                <a:lnTo>
                  <a:pt x="1231" y="1134"/>
                </a:lnTo>
                <a:lnTo>
                  <a:pt x="1208" y="1125"/>
                </a:lnTo>
                <a:lnTo>
                  <a:pt x="1208" y="1109"/>
                </a:lnTo>
                <a:close/>
                <a:moveTo>
                  <a:pt x="481" y="1090"/>
                </a:moveTo>
                <a:lnTo>
                  <a:pt x="481" y="1090"/>
                </a:lnTo>
                <a:lnTo>
                  <a:pt x="485" y="1092"/>
                </a:lnTo>
                <a:lnTo>
                  <a:pt x="490" y="1096"/>
                </a:lnTo>
                <a:lnTo>
                  <a:pt x="505" y="1112"/>
                </a:lnTo>
                <a:lnTo>
                  <a:pt x="551" y="1164"/>
                </a:lnTo>
                <a:lnTo>
                  <a:pt x="601" y="1222"/>
                </a:lnTo>
                <a:lnTo>
                  <a:pt x="623" y="1246"/>
                </a:lnTo>
                <a:lnTo>
                  <a:pt x="641" y="1265"/>
                </a:lnTo>
                <a:lnTo>
                  <a:pt x="641" y="1265"/>
                </a:lnTo>
                <a:lnTo>
                  <a:pt x="657" y="1279"/>
                </a:lnTo>
                <a:lnTo>
                  <a:pt x="674" y="1291"/>
                </a:lnTo>
                <a:lnTo>
                  <a:pt x="691" y="1301"/>
                </a:lnTo>
                <a:lnTo>
                  <a:pt x="707" y="1309"/>
                </a:lnTo>
                <a:lnTo>
                  <a:pt x="733" y="1323"/>
                </a:lnTo>
                <a:lnTo>
                  <a:pt x="742" y="1327"/>
                </a:lnTo>
                <a:lnTo>
                  <a:pt x="744" y="1329"/>
                </a:lnTo>
                <a:lnTo>
                  <a:pt x="744" y="1329"/>
                </a:lnTo>
                <a:lnTo>
                  <a:pt x="744" y="1332"/>
                </a:lnTo>
                <a:lnTo>
                  <a:pt x="741" y="1335"/>
                </a:lnTo>
                <a:lnTo>
                  <a:pt x="728" y="1345"/>
                </a:lnTo>
                <a:lnTo>
                  <a:pt x="728" y="1345"/>
                </a:lnTo>
                <a:lnTo>
                  <a:pt x="721" y="1353"/>
                </a:lnTo>
                <a:lnTo>
                  <a:pt x="717" y="1356"/>
                </a:lnTo>
                <a:lnTo>
                  <a:pt x="715" y="1361"/>
                </a:lnTo>
                <a:lnTo>
                  <a:pt x="712" y="1365"/>
                </a:lnTo>
                <a:lnTo>
                  <a:pt x="712" y="1370"/>
                </a:lnTo>
                <a:lnTo>
                  <a:pt x="714" y="1376"/>
                </a:lnTo>
                <a:lnTo>
                  <a:pt x="717" y="1381"/>
                </a:lnTo>
                <a:lnTo>
                  <a:pt x="717" y="1381"/>
                </a:lnTo>
                <a:lnTo>
                  <a:pt x="721" y="1385"/>
                </a:lnTo>
                <a:lnTo>
                  <a:pt x="726" y="1387"/>
                </a:lnTo>
                <a:lnTo>
                  <a:pt x="732" y="1387"/>
                </a:lnTo>
                <a:lnTo>
                  <a:pt x="737" y="1386"/>
                </a:lnTo>
                <a:lnTo>
                  <a:pt x="746" y="1383"/>
                </a:lnTo>
                <a:lnTo>
                  <a:pt x="748" y="1381"/>
                </a:lnTo>
                <a:lnTo>
                  <a:pt x="744" y="1388"/>
                </a:lnTo>
                <a:lnTo>
                  <a:pt x="725" y="1404"/>
                </a:lnTo>
                <a:lnTo>
                  <a:pt x="725" y="1404"/>
                </a:lnTo>
                <a:lnTo>
                  <a:pt x="677" y="1359"/>
                </a:lnTo>
                <a:lnTo>
                  <a:pt x="640" y="1320"/>
                </a:lnTo>
                <a:lnTo>
                  <a:pt x="623" y="1303"/>
                </a:lnTo>
                <a:lnTo>
                  <a:pt x="614" y="1290"/>
                </a:lnTo>
                <a:lnTo>
                  <a:pt x="614" y="1290"/>
                </a:lnTo>
                <a:lnTo>
                  <a:pt x="581" y="1249"/>
                </a:lnTo>
                <a:lnTo>
                  <a:pt x="533" y="1187"/>
                </a:lnTo>
                <a:lnTo>
                  <a:pt x="488" y="1130"/>
                </a:lnTo>
                <a:lnTo>
                  <a:pt x="465" y="1102"/>
                </a:lnTo>
                <a:lnTo>
                  <a:pt x="465" y="1102"/>
                </a:lnTo>
                <a:lnTo>
                  <a:pt x="464" y="1100"/>
                </a:lnTo>
                <a:lnTo>
                  <a:pt x="464" y="1097"/>
                </a:lnTo>
                <a:lnTo>
                  <a:pt x="465" y="1095"/>
                </a:lnTo>
                <a:lnTo>
                  <a:pt x="468" y="1093"/>
                </a:lnTo>
                <a:lnTo>
                  <a:pt x="474" y="1091"/>
                </a:lnTo>
                <a:lnTo>
                  <a:pt x="481" y="1090"/>
                </a:lnTo>
                <a:lnTo>
                  <a:pt x="481" y="1090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6" name="Freeform 20">
            <a:extLst>
              <a:ext uri="{FF2B5EF4-FFF2-40B4-BE49-F238E27FC236}">
                <a16:creationId xmlns:a16="http://schemas.microsoft.com/office/drawing/2014/main" id="{AC0BA137-88C9-48C2-A79E-FA8A5A714F8D}"/>
              </a:ext>
            </a:extLst>
          </p:cNvPr>
          <p:cNvSpPr>
            <a:spLocks noEditPoints="1"/>
          </p:cNvSpPr>
          <p:nvPr/>
        </p:nvSpPr>
        <p:spPr bwMode="auto">
          <a:xfrm>
            <a:off x="3541906" y="3816493"/>
            <a:ext cx="2129978" cy="2573938"/>
          </a:xfrm>
          <a:custGeom>
            <a:avLst/>
            <a:gdLst>
              <a:gd name="T0" fmla="*/ 690 w 1660"/>
              <a:gd name="T1" fmla="*/ 1707 h 2006"/>
              <a:gd name="T2" fmla="*/ 816 w 1660"/>
              <a:gd name="T3" fmla="*/ 1784 h 2006"/>
              <a:gd name="T4" fmla="*/ 942 w 1660"/>
              <a:gd name="T5" fmla="*/ 1757 h 2006"/>
              <a:gd name="T6" fmla="*/ 953 w 1660"/>
              <a:gd name="T7" fmla="*/ 1848 h 2006"/>
              <a:gd name="T8" fmla="*/ 980 w 1660"/>
              <a:gd name="T9" fmla="*/ 2006 h 2006"/>
              <a:gd name="T10" fmla="*/ 1077 w 1660"/>
              <a:gd name="T11" fmla="*/ 1843 h 2006"/>
              <a:gd name="T12" fmla="*/ 1499 w 1660"/>
              <a:gd name="T13" fmla="*/ 1770 h 2006"/>
              <a:gd name="T14" fmla="*/ 1646 w 1660"/>
              <a:gd name="T15" fmla="*/ 1610 h 2006"/>
              <a:gd name="T16" fmla="*/ 1550 w 1660"/>
              <a:gd name="T17" fmla="*/ 1574 h 2006"/>
              <a:gd name="T18" fmla="*/ 1435 w 1660"/>
              <a:gd name="T19" fmla="*/ 1364 h 2006"/>
              <a:gd name="T20" fmla="*/ 1425 w 1660"/>
              <a:gd name="T21" fmla="*/ 1283 h 2006"/>
              <a:gd name="T22" fmla="*/ 1205 w 1660"/>
              <a:gd name="T23" fmla="*/ 1272 h 2006"/>
              <a:gd name="T24" fmla="*/ 1120 w 1660"/>
              <a:gd name="T25" fmla="*/ 699 h 2006"/>
              <a:gd name="T26" fmla="*/ 1013 w 1660"/>
              <a:gd name="T27" fmla="*/ 584 h 2006"/>
              <a:gd name="T28" fmla="*/ 1527 w 1660"/>
              <a:gd name="T29" fmla="*/ 290 h 2006"/>
              <a:gd name="T30" fmla="*/ 569 w 1660"/>
              <a:gd name="T31" fmla="*/ 50 h 2006"/>
              <a:gd name="T32" fmla="*/ 808 w 1660"/>
              <a:gd name="T33" fmla="*/ 536 h 2006"/>
              <a:gd name="T34" fmla="*/ 667 w 1660"/>
              <a:gd name="T35" fmla="*/ 870 h 2006"/>
              <a:gd name="T36" fmla="*/ 579 w 1660"/>
              <a:gd name="T37" fmla="*/ 925 h 2006"/>
              <a:gd name="T38" fmla="*/ 554 w 1660"/>
              <a:gd name="T39" fmla="*/ 1001 h 2006"/>
              <a:gd name="T40" fmla="*/ 532 w 1660"/>
              <a:gd name="T41" fmla="*/ 1163 h 2006"/>
              <a:gd name="T42" fmla="*/ 532 w 1660"/>
              <a:gd name="T43" fmla="*/ 995 h 2006"/>
              <a:gd name="T44" fmla="*/ 419 w 1660"/>
              <a:gd name="T45" fmla="*/ 1032 h 2006"/>
              <a:gd name="T46" fmla="*/ 196 w 1660"/>
              <a:gd name="T47" fmla="*/ 1114 h 2006"/>
              <a:gd name="T48" fmla="*/ 91 w 1660"/>
              <a:gd name="T49" fmla="*/ 1407 h 2006"/>
              <a:gd name="T50" fmla="*/ 107 w 1660"/>
              <a:gd name="T51" fmla="*/ 1859 h 2006"/>
              <a:gd name="T52" fmla="*/ 524 w 1660"/>
              <a:gd name="T53" fmla="*/ 1818 h 2006"/>
              <a:gd name="T54" fmla="*/ 630 w 1660"/>
              <a:gd name="T55" fmla="*/ 1601 h 2006"/>
              <a:gd name="T56" fmla="*/ 520 w 1660"/>
              <a:gd name="T57" fmla="*/ 1294 h 2006"/>
              <a:gd name="T58" fmla="*/ 814 w 1660"/>
              <a:gd name="T59" fmla="*/ 590 h 2006"/>
              <a:gd name="T60" fmla="*/ 867 w 1660"/>
              <a:gd name="T61" fmla="*/ 704 h 2006"/>
              <a:gd name="T62" fmla="*/ 872 w 1660"/>
              <a:gd name="T63" fmla="*/ 819 h 2006"/>
              <a:gd name="T64" fmla="*/ 726 w 1660"/>
              <a:gd name="T65" fmla="*/ 826 h 2006"/>
              <a:gd name="T66" fmla="*/ 819 w 1660"/>
              <a:gd name="T67" fmla="*/ 1239 h 2006"/>
              <a:gd name="T68" fmla="*/ 800 w 1660"/>
              <a:gd name="T69" fmla="*/ 1549 h 2006"/>
              <a:gd name="T70" fmla="*/ 730 w 1660"/>
              <a:gd name="T71" fmla="*/ 1588 h 2006"/>
              <a:gd name="T72" fmla="*/ 577 w 1660"/>
              <a:gd name="T73" fmla="*/ 1160 h 2006"/>
              <a:gd name="T74" fmla="*/ 689 w 1660"/>
              <a:gd name="T75" fmla="*/ 978 h 2006"/>
              <a:gd name="T76" fmla="*/ 822 w 1660"/>
              <a:gd name="T77" fmla="*/ 1064 h 2006"/>
              <a:gd name="T78" fmla="*/ 756 w 1660"/>
              <a:gd name="T79" fmla="*/ 993 h 2006"/>
              <a:gd name="T80" fmla="*/ 868 w 1660"/>
              <a:gd name="T81" fmla="*/ 1004 h 2006"/>
              <a:gd name="T82" fmla="*/ 945 w 1660"/>
              <a:gd name="T83" fmla="*/ 1501 h 2006"/>
              <a:gd name="T84" fmla="*/ 871 w 1660"/>
              <a:gd name="T85" fmla="*/ 1407 h 2006"/>
              <a:gd name="T86" fmla="*/ 548 w 1660"/>
              <a:gd name="T87" fmla="*/ 1514 h 2006"/>
              <a:gd name="T88" fmla="*/ 487 w 1660"/>
              <a:gd name="T89" fmla="*/ 1755 h 2006"/>
              <a:gd name="T90" fmla="*/ 242 w 1660"/>
              <a:gd name="T91" fmla="*/ 1873 h 2006"/>
              <a:gd name="T92" fmla="*/ 53 w 1660"/>
              <a:gd name="T93" fmla="*/ 1559 h 2006"/>
              <a:gd name="T94" fmla="*/ 274 w 1660"/>
              <a:gd name="T95" fmla="*/ 1616 h 2006"/>
              <a:gd name="T96" fmla="*/ 389 w 1660"/>
              <a:gd name="T97" fmla="*/ 1596 h 2006"/>
              <a:gd name="T98" fmla="*/ 406 w 1660"/>
              <a:gd name="T99" fmla="*/ 1389 h 2006"/>
              <a:gd name="T100" fmla="*/ 362 w 1660"/>
              <a:gd name="T101" fmla="*/ 1418 h 2006"/>
              <a:gd name="T102" fmla="*/ 312 w 1660"/>
              <a:gd name="T103" fmla="*/ 1367 h 2006"/>
              <a:gd name="T104" fmla="*/ 1215 w 1660"/>
              <a:gd name="T105" fmla="*/ 1495 h 2006"/>
              <a:gd name="T106" fmla="*/ 1547 w 1660"/>
              <a:gd name="T107" fmla="*/ 1628 h 2006"/>
              <a:gd name="T108" fmla="*/ 1626 w 1660"/>
              <a:gd name="T109" fmla="*/ 1609 h 2006"/>
              <a:gd name="T110" fmla="*/ 1288 w 1660"/>
              <a:gd name="T111" fmla="*/ 1865 h 2006"/>
              <a:gd name="T112" fmla="*/ 1190 w 1660"/>
              <a:gd name="T113" fmla="*/ 1678 h 2006"/>
              <a:gd name="T114" fmla="*/ 1250 w 1660"/>
              <a:gd name="T115" fmla="*/ 1690 h 2006"/>
              <a:gd name="T116" fmla="*/ 1499 w 1660"/>
              <a:gd name="T117" fmla="*/ 1546 h 2006"/>
              <a:gd name="T118" fmla="*/ 1383 w 1660"/>
              <a:gd name="T119" fmla="*/ 1630 h 2006"/>
              <a:gd name="T120" fmla="*/ 1334 w 1660"/>
              <a:gd name="T121" fmla="*/ 1616 h 2006"/>
              <a:gd name="T122" fmla="*/ 446 w 1660"/>
              <a:gd name="T123" fmla="*/ 1311 h 20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660" h="2006">
                <a:moveTo>
                  <a:pt x="705" y="1634"/>
                </a:moveTo>
                <a:lnTo>
                  <a:pt x="705" y="1634"/>
                </a:lnTo>
                <a:lnTo>
                  <a:pt x="717" y="1642"/>
                </a:lnTo>
                <a:lnTo>
                  <a:pt x="730" y="1649"/>
                </a:lnTo>
                <a:lnTo>
                  <a:pt x="753" y="1658"/>
                </a:lnTo>
                <a:lnTo>
                  <a:pt x="772" y="1664"/>
                </a:lnTo>
                <a:lnTo>
                  <a:pt x="780" y="1667"/>
                </a:lnTo>
                <a:lnTo>
                  <a:pt x="780" y="1667"/>
                </a:lnTo>
                <a:lnTo>
                  <a:pt x="782" y="1667"/>
                </a:lnTo>
                <a:lnTo>
                  <a:pt x="782" y="1667"/>
                </a:lnTo>
                <a:lnTo>
                  <a:pt x="780" y="1667"/>
                </a:lnTo>
                <a:lnTo>
                  <a:pt x="780" y="1667"/>
                </a:lnTo>
                <a:lnTo>
                  <a:pt x="778" y="1669"/>
                </a:lnTo>
                <a:lnTo>
                  <a:pt x="774" y="1673"/>
                </a:lnTo>
                <a:lnTo>
                  <a:pt x="769" y="1679"/>
                </a:lnTo>
                <a:lnTo>
                  <a:pt x="769" y="1679"/>
                </a:lnTo>
                <a:lnTo>
                  <a:pt x="763" y="1681"/>
                </a:lnTo>
                <a:lnTo>
                  <a:pt x="750" y="1685"/>
                </a:lnTo>
                <a:lnTo>
                  <a:pt x="732" y="1689"/>
                </a:lnTo>
                <a:lnTo>
                  <a:pt x="717" y="1695"/>
                </a:lnTo>
                <a:lnTo>
                  <a:pt x="717" y="1695"/>
                </a:lnTo>
                <a:lnTo>
                  <a:pt x="705" y="1700"/>
                </a:lnTo>
                <a:lnTo>
                  <a:pt x="695" y="1702"/>
                </a:lnTo>
                <a:lnTo>
                  <a:pt x="692" y="1705"/>
                </a:lnTo>
                <a:lnTo>
                  <a:pt x="690" y="1707"/>
                </a:lnTo>
                <a:lnTo>
                  <a:pt x="692" y="1712"/>
                </a:lnTo>
                <a:lnTo>
                  <a:pt x="695" y="1717"/>
                </a:lnTo>
                <a:lnTo>
                  <a:pt x="695" y="1717"/>
                </a:lnTo>
                <a:lnTo>
                  <a:pt x="705" y="1728"/>
                </a:lnTo>
                <a:lnTo>
                  <a:pt x="714" y="1737"/>
                </a:lnTo>
                <a:lnTo>
                  <a:pt x="719" y="1741"/>
                </a:lnTo>
                <a:lnTo>
                  <a:pt x="724" y="1743"/>
                </a:lnTo>
                <a:lnTo>
                  <a:pt x="730" y="1744"/>
                </a:lnTo>
                <a:lnTo>
                  <a:pt x="737" y="1746"/>
                </a:lnTo>
                <a:lnTo>
                  <a:pt x="737" y="1746"/>
                </a:lnTo>
                <a:lnTo>
                  <a:pt x="753" y="1748"/>
                </a:lnTo>
                <a:lnTo>
                  <a:pt x="768" y="1752"/>
                </a:lnTo>
                <a:lnTo>
                  <a:pt x="780" y="1755"/>
                </a:lnTo>
                <a:lnTo>
                  <a:pt x="783" y="1757"/>
                </a:lnTo>
                <a:lnTo>
                  <a:pt x="784" y="1759"/>
                </a:lnTo>
                <a:lnTo>
                  <a:pt x="784" y="1759"/>
                </a:lnTo>
                <a:lnTo>
                  <a:pt x="784" y="1762"/>
                </a:lnTo>
                <a:lnTo>
                  <a:pt x="783" y="1764"/>
                </a:lnTo>
                <a:lnTo>
                  <a:pt x="782" y="1765"/>
                </a:lnTo>
                <a:lnTo>
                  <a:pt x="783" y="1767"/>
                </a:lnTo>
                <a:lnTo>
                  <a:pt x="788" y="1771"/>
                </a:lnTo>
                <a:lnTo>
                  <a:pt x="788" y="1771"/>
                </a:lnTo>
                <a:lnTo>
                  <a:pt x="796" y="1776"/>
                </a:lnTo>
                <a:lnTo>
                  <a:pt x="806" y="1781"/>
                </a:lnTo>
                <a:lnTo>
                  <a:pt x="816" y="1784"/>
                </a:lnTo>
                <a:lnTo>
                  <a:pt x="816" y="1784"/>
                </a:lnTo>
                <a:lnTo>
                  <a:pt x="820" y="1784"/>
                </a:lnTo>
                <a:lnTo>
                  <a:pt x="826" y="1784"/>
                </a:lnTo>
                <a:lnTo>
                  <a:pt x="826" y="1784"/>
                </a:lnTo>
                <a:lnTo>
                  <a:pt x="829" y="1785"/>
                </a:lnTo>
                <a:lnTo>
                  <a:pt x="832" y="1785"/>
                </a:lnTo>
                <a:lnTo>
                  <a:pt x="838" y="1784"/>
                </a:lnTo>
                <a:lnTo>
                  <a:pt x="838" y="1784"/>
                </a:lnTo>
                <a:lnTo>
                  <a:pt x="846" y="1783"/>
                </a:lnTo>
                <a:lnTo>
                  <a:pt x="850" y="1781"/>
                </a:lnTo>
                <a:lnTo>
                  <a:pt x="853" y="1778"/>
                </a:lnTo>
                <a:lnTo>
                  <a:pt x="855" y="1771"/>
                </a:lnTo>
                <a:lnTo>
                  <a:pt x="855" y="1771"/>
                </a:lnTo>
                <a:lnTo>
                  <a:pt x="858" y="1752"/>
                </a:lnTo>
                <a:lnTo>
                  <a:pt x="858" y="1752"/>
                </a:lnTo>
                <a:lnTo>
                  <a:pt x="871" y="1757"/>
                </a:lnTo>
                <a:lnTo>
                  <a:pt x="882" y="1759"/>
                </a:lnTo>
                <a:lnTo>
                  <a:pt x="893" y="1762"/>
                </a:lnTo>
                <a:lnTo>
                  <a:pt x="893" y="1762"/>
                </a:lnTo>
                <a:lnTo>
                  <a:pt x="917" y="1764"/>
                </a:lnTo>
                <a:lnTo>
                  <a:pt x="930" y="1764"/>
                </a:lnTo>
                <a:lnTo>
                  <a:pt x="935" y="1764"/>
                </a:lnTo>
                <a:lnTo>
                  <a:pt x="937" y="1762"/>
                </a:lnTo>
                <a:lnTo>
                  <a:pt x="937" y="1762"/>
                </a:lnTo>
                <a:lnTo>
                  <a:pt x="942" y="1757"/>
                </a:lnTo>
                <a:lnTo>
                  <a:pt x="943" y="1750"/>
                </a:lnTo>
                <a:lnTo>
                  <a:pt x="945" y="1744"/>
                </a:lnTo>
                <a:lnTo>
                  <a:pt x="945" y="1739"/>
                </a:lnTo>
                <a:lnTo>
                  <a:pt x="945" y="1739"/>
                </a:lnTo>
                <a:lnTo>
                  <a:pt x="940" y="1727"/>
                </a:lnTo>
                <a:lnTo>
                  <a:pt x="938" y="1721"/>
                </a:lnTo>
                <a:lnTo>
                  <a:pt x="937" y="1717"/>
                </a:lnTo>
                <a:lnTo>
                  <a:pt x="937" y="1717"/>
                </a:lnTo>
                <a:lnTo>
                  <a:pt x="941" y="1705"/>
                </a:lnTo>
                <a:lnTo>
                  <a:pt x="941" y="1705"/>
                </a:lnTo>
                <a:lnTo>
                  <a:pt x="959" y="1706"/>
                </a:lnTo>
                <a:lnTo>
                  <a:pt x="973" y="1706"/>
                </a:lnTo>
                <a:lnTo>
                  <a:pt x="977" y="1705"/>
                </a:lnTo>
                <a:lnTo>
                  <a:pt x="979" y="1705"/>
                </a:lnTo>
                <a:lnTo>
                  <a:pt x="979" y="1705"/>
                </a:lnTo>
                <a:lnTo>
                  <a:pt x="976" y="1778"/>
                </a:lnTo>
                <a:lnTo>
                  <a:pt x="976" y="1778"/>
                </a:lnTo>
                <a:lnTo>
                  <a:pt x="967" y="1804"/>
                </a:lnTo>
                <a:lnTo>
                  <a:pt x="957" y="1832"/>
                </a:lnTo>
                <a:lnTo>
                  <a:pt x="957" y="1832"/>
                </a:lnTo>
                <a:lnTo>
                  <a:pt x="956" y="1836"/>
                </a:lnTo>
                <a:lnTo>
                  <a:pt x="953" y="1839"/>
                </a:lnTo>
                <a:lnTo>
                  <a:pt x="953" y="1843"/>
                </a:lnTo>
                <a:lnTo>
                  <a:pt x="953" y="1848"/>
                </a:lnTo>
                <a:lnTo>
                  <a:pt x="953" y="1848"/>
                </a:lnTo>
                <a:lnTo>
                  <a:pt x="956" y="1852"/>
                </a:lnTo>
                <a:lnTo>
                  <a:pt x="959" y="1854"/>
                </a:lnTo>
                <a:lnTo>
                  <a:pt x="961" y="1857"/>
                </a:lnTo>
                <a:lnTo>
                  <a:pt x="959" y="1860"/>
                </a:lnTo>
                <a:lnTo>
                  <a:pt x="959" y="1860"/>
                </a:lnTo>
                <a:lnTo>
                  <a:pt x="956" y="1871"/>
                </a:lnTo>
                <a:lnTo>
                  <a:pt x="941" y="1896"/>
                </a:lnTo>
                <a:lnTo>
                  <a:pt x="941" y="1896"/>
                </a:lnTo>
                <a:lnTo>
                  <a:pt x="927" y="1915"/>
                </a:lnTo>
                <a:lnTo>
                  <a:pt x="913" y="1934"/>
                </a:lnTo>
                <a:lnTo>
                  <a:pt x="906" y="1944"/>
                </a:lnTo>
                <a:lnTo>
                  <a:pt x="903" y="1953"/>
                </a:lnTo>
                <a:lnTo>
                  <a:pt x="900" y="1962"/>
                </a:lnTo>
                <a:lnTo>
                  <a:pt x="899" y="1969"/>
                </a:lnTo>
                <a:lnTo>
                  <a:pt x="899" y="1969"/>
                </a:lnTo>
                <a:lnTo>
                  <a:pt x="903" y="1981"/>
                </a:lnTo>
                <a:lnTo>
                  <a:pt x="905" y="1987"/>
                </a:lnTo>
                <a:lnTo>
                  <a:pt x="909" y="1992"/>
                </a:lnTo>
                <a:lnTo>
                  <a:pt x="913" y="1996"/>
                </a:lnTo>
                <a:lnTo>
                  <a:pt x="917" y="2000"/>
                </a:lnTo>
                <a:lnTo>
                  <a:pt x="922" y="2002"/>
                </a:lnTo>
                <a:lnTo>
                  <a:pt x="929" y="2004"/>
                </a:lnTo>
                <a:lnTo>
                  <a:pt x="929" y="2004"/>
                </a:lnTo>
                <a:lnTo>
                  <a:pt x="962" y="2006"/>
                </a:lnTo>
                <a:lnTo>
                  <a:pt x="980" y="2006"/>
                </a:lnTo>
                <a:lnTo>
                  <a:pt x="987" y="2005"/>
                </a:lnTo>
                <a:lnTo>
                  <a:pt x="992" y="2004"/>
                </a:lnTo>
                <a:lnTo>
                  <a:pt x="992" y="2004"/>
                </a:lnTo>
                <a:lnTo>
                  <a:pt x="1001" y="1999"/>
                </a:lnTo>
                <a:lnTo>
                  <a:pt x="1015" y="1989"/>
                </a:lnTo>
                <a:lnTo>
                  <a:pt x="1027" y="1978"/>
                </a:lnTo>
                <a:lnTo>
                  <a:pt x="1036" y="1969"/>
                </a:lnTo>
                <a:lnTo>
                  <a:pt x="1036" y="1969"/>
                </a:lnTo>
                <a:lnTo>
                  <a:pt x="1040" y="1965"/>
                </a:lnTo>
                <a:lnTo>
                  <a:pt x="1045" y="1963"/>
                </a:lnTo>
                <a:lnTo>
                  <a:pt x="1053" y="1958"/>
                </a:lnTo>
                <a:lnTo>
                  <a:pt x="1057" y="1955"/>
                </a:lnTo>
                <a:lnTo>
                  <a:pt x="1061" y="1953"/>
                </a:lnTo>
                <a:lnTo>
                  <a:pt x="1063" y="1949"/>
                </a:lnTo>
                <a:lnTo>
                  <a:pt x="1066" y="1943"/>
                </a:lnTo>
                <a:lnTo>
                  <a:pt x="1066" y="1943"/>
                </a:lnTo>
                <a:lnTo>
                  <a:pt x="1067" y="1932"/>
                </a:lnTo>
                <a:lnTo>
                  <a:pt x="1068" y="1921"/>
                </a:lnTo>
                <a:lnTo>
                  <a:pt x="1068" y="1902"/>
                </a:lnTo>
                <a:lnTo>
                  <a:pt x="1068" y="1902"/>
                </a:lnTo>
                <a:lnTo>
                  <a:pt x="1068" y="1874"/>
                </a:lnTo>
                <a:lnTo>
                  <a:pt x="1068" y="1854"/>
                </a:lnTo>
                <a:lnTo>
                  <a:pt x="1068" y="1836"/>
                </a:lnTo>
                <a:lnTo>
                  <a:pt x="1068" y="1836"/>
                </a:lnTo>
                <a:lnTo>
                  <a:pt x="1077" y="1843"/>
                </a:lnTo>
                <a:lnTo>
                  <a:pt x="1088" y="1853"/>
                </a:lnTo>
                <a:lnTo>
                  <a:pt x="1101" y="1863"/>
                </a:lnTo>
                <a:lnTo>
                  <a:pt x="1118" y="1875"/>
                </a:lnTo>
                <a:lnTo>
                  <a:pt x="1136" y="1887"/>
                </a:lnTo>
                <a:lnTo>
                  <a:pt x="1157" y="1899"/>
                </a:lnTo>
                <a:lnTo>
                  <a:pt x="1181" y="1908"/>
                </a:lnTo>
                <a:lnTo>
                  <a:pt x="1181" y="1908"/>
                </a:lnTo>
                <a:lnTo>
                  <a:pt x="1192" y="1912"/>
                </a:lnTo>
                <a:lnTo>
                  <a:pt x="1205" y="1915"/>
                </a:lnTo>
                <a:lnTo>
                  <a:pt x="1218" y="1916"/>
                </a:lnTo>
                <a:lnTo>
                  <a:pt x="1231" y="1917"/>
                </a:lnTo>
                <a:lnTo>
                  <a:pt x="1246" y="1917"/>
                </a:lnTo>
                <a:lnTo>
                  <a:pt x="1260" y="1916"/>
                </a:lnTo>
                <a:lnTo>
                  <a:pt x="1289" y="1912"/>
                </a:lnTo>
                <a:lnTo>
                  <a:pt x="1318" y="1905"/>
                </a:lnTo>
                <a:lnTo>
                  <a:pt x="1345" y="1896"/>
                </a:lnTo>
                <a:lnTo>
                  <a:pt x="1371" y="1885"/>
                </a:lnTo>
                <a:lnTo>
                  <a:pt x="1394" y="1873"/>
                </a:lnTo>
                <a:lnTo>
                  <a:pt x="1394" y="1873"/>
                </a:lnTo>
                <a:lnTo>
                  <a:pt x="1415" y="1859"/>
                </a:lnTo>
                <a:lnTo>
                  <a:pt x="1435" y="1843"/>
                </a:lnTo>
                <a:lnTo>
                  <a:pt x="1453" y="1826"/>
                </a:lnTo>
                <a:lnTo>
                  <a:pt x="1471" y="1807"/>
                </a:lnTo>
                <a:lnTo>
                  <a:pt x="1487" y="1789"/>
                </a:lnTo>
                <a:lnTo>
                  <a:pt x="1499" y="1770"/>
                </a:lnTo>
                <a:lnTo>
                  <a:pt x="1510" y="1754"/>
                </a:lnTo>
                <a:lnTo>
                  <a:pt x="1518" y="1739"/>
                </a:lnTo>
                <a:lnTo>
                  <a:pt x="1518" y="1739"/>
                </a:lnTo>
                <a:lnTo>
                  <a:pt x="1524" y="1726"/>
                </a:lnTo>
                <a:lnTo>
                  <a:pt x="1529" y="1713"/>
                </a:lnTo>
                <a:lnTo>
                  <a:pt x="1536" y="1690"/>
                </a:lnTo>
                <a:lnTo>
                  <a:pt x="1540" y="1673"/>
                </a:lnTo>
                <a:lnTo>
                  <a:pt x="1540" y="1667"/>
                </a:lnTo>
                <a:lnTo>
                  <a:pt x="1540" y="1667"/>
                </a:lnTo>
                <a:lnTo>
                  <a:pt x="1597" y="1665"/>
                </a:lnTo>
                <a:lnTo>
                  <a:pt x="1636" y="1663"/>
                </a:lnTo>
                <a:lnTo>
                  <a:pt x="1650" y="1662"/>
                </a:lnTo>
                <a:lnTo>
                  <a:pt x="1653" y="1660"/>
                </a:lnTo>
                <a:lnTo>
                  <a:pt x="1655" y="1660"/>
                </a:lnTo>
                <a:lnTo>
                  <a:pt x="1655" y="1660"/>
                </a:lnTo>
                <a:lnTo>
                  <a:pt x="1657" y="1657"/>
                </a:lnTo>
                <a:lnTo>
                  <a:pt x="1658" y="1654"/>
                </a:lnTo>
                <a:lnTo>
                  <a:pt x="1660" y="1652"/>
                </a:lnTo>
                <a:lnTo>
                  <a:pt x="1658" y="1647"/>
                </a:lnTo>
                <a:lnTo>
                  <a:pt x="1658" y="1647"/>
                </a:lnTo>
                <a:lnTo>
                  <a:pt x="1650" y="1627"/>
                </a:lnTo>
                <a:lnTo>
                  <a:pt x="1642" y="1612"/>
                </a:lnTo>
                <a:lnTo>
                  <a:pt x="1642" y="1612"/>
                </a:lnTo>
                <a:lnTo>
                  <a:pt x="1644" y="1611"/>
                </a:lnTo>
                <a:lnTo>
                  <a:pt x="1646" y="1610"/>
                </a:lnTo>
                <a:lnTo>
                  <a:pt x="1646" y="1609"/>
                </a:lnTo>
                <a:lnTo>
                  <a:pt x="1645" y="1606"/>
                </a:lnTo>
                <a:lnTo>
                  <a:pt x="1641" y="1605"/>
                </a:lnTo>
                <a:lnTo>
                  <a:pt x="1636" y="1602"/>
                </a:lnTo>
                <a:lnTo>
                  <a:pt x="1636" y="1602"/>
                </a:lnTo>
                <a:lnTo>
                  <a:pt x="1624" y="1600"/>
                </a:lnTo>
                <a:lnTo>
                  <a:pt x="1619" y="1600"/>
                </a:lnTo>
                <a:lnTo>
                  <a:pt x="1614" y="1601"/>
                </a:lnTo>
                <a:lnTo>
                  <a:pt x="1610" y="1602"/>
                </a:lnTo>
                <a:lnTo>
                  <a:pt x="1608" y="1604"/>
                </a:lnTo>
                <a:lnTo>
                  <a:pt x="1605" y="1606"/>
                </a:lnTo>
                <a:lnTo>
                  <a:pt x="1604" y="1609"/>
                </a:lnTo>
                <a:lnTo>
                  <a:pt x="1604" y="1609"/>
                </a:lnTo>
                <a:lnTo>
                  <a:pt x="1603" y="1615"/>
                </a:lnTo>
                <a:lnTo>
                  <a:pt x="1600" y="1618"/>
                </a:lnTo>
                <a:lnTo>
                  <a:pt x="1598" y="1622"/>
                </a:lnTo>
                <a:lnTo>
                  <a:pt x="1598" y="1622"/>
                </a:lnTo>
                <a:lnTo>
                  <a:pt x="1574" y="1615"/>
                </a:lnTo>
                <a:lnTo>
                  <a:pt x="1550" y="1606"/>
                </a:lnTo>
                <a:lnTo>
                  <a:pt x="1550" y="1606"/>
                </a:lnTo>
                <a:lnTo>
                  <a:pt x="1550" y="1605"/>
                </a:lnTo>
                <a:lnTo>
                  <a:pt x="1550" y="1602"/>
                </a:lnTo>
                <a:lnTo>
                  <a:pt x="1550" y="1594"/>
                </a:lnTo>
                <a:lnTo>
                  <a:pt x="1551" y="1584"/>
                </a:lnTo>
                <a:lnTo>
                  <a:pt x="1550" y="1574"/>
                </a:lnTo>
                <a:lnTo>
                  <a:pt x="1550" y="1574"/>
                </a:lnTo>
                <a:lnTo>
                  <a:pt x="1544" y="1517"/>
                </a:lnTo>
                <a:lnTo>
                  <a:pt x="1544" y="1517"/>
                </a:lnTo>
                <a:lnTo>
                  <a:pt x="1545" y="1517"/>
                </a:lnTo>
                <a:lnTo>
                  <a:pt x="1548" y="1518"/>
                </a:lnTo>
                <a:lnTo>
                  <a:pt x="1550" y="1518"/>
                </a:lnTo>
                <a:lnTo>
                  <a:pt x="1552" y="1517"/>
                </a:lnTo>
                <a:lnTo>
                  <a:pt x="1552" y="1515"/>
                </a:lnTo>
                <a:lnTo>
                  <a:pt x="1553" y="1510"/>
                </a:lnTo>
                <a:lnTo>
                  <a:pt x="1553" y="1510"/>
                </a:lnTo>
                <a:lnTo>
                  <a:pt x="1553" y="1506"/>
                </a:lnTo>
                <a:lnTo>
                  <a:pt x="1555" y="1505"/>
                </a:lnTo>
                <a:lnTo>
                  <a:pt x="1555" y="1501"/>
                </a:lnTo>
                <a:lnTo>
                  <a:pt x="1552" y="1496"/>
                </a:lnTo>
                <a:lnTo>
                  <a:pt x="1544" y="1481"/>
                </a:lnTo>
                <a:lnTo>
                  <a:pt x="1544" y="1481"/>
                </a:lnTo>
                <a:lnTo>
                  <a:pt x="1526" y="1458"/>
                </a:lnTo>
                <a:lnTo>
                  <a:pt x="1505" y="1432"/>
                </a:lnTo>
                <a:lnTo>
                  <a:pt x="1483" y="1407"/>
                </a:lnTo>
                <a:lnTo>
                  <a:pt x="1467" y="1389"/>
                </a:lnTo>
                <a:lnTo>
                  <a:pt x="1467" y="1389"/>
                </a:lnTo>
                <a:lnTo>
                  <a:pt x="1456" y="1379"/>
                </a:lnTo>
                <a:lnTo>
                  <a:pt x="1445" y="1370"/>
                </a:lnTo>
                <a:lnTo>
                  <a:pt x="1435" y="1364"/>
                </a:lnTo>
                <a:lnTo>
                  <a:pt x="1435" y="1364"/>
                </a:lnTo>
                <a:lnTo>
                  <a:pt x="1441" y="1348"/>
                </a:lnTo>
                <a:lnTo>
                  <a:pt x="1447" y="1336"/>
                </a:lnTo>
                <a:lnTo>
                  <a:pt x="1450" y="1331"/>
                </a:lnTo>
                <a:lnTo>
                  <a:pt x="1451" y="1328"/>
                </a:lnTo>
                <a:lnTo>
                  <a:pt x="1451" y="1328"/>
                </a:lnTo>
                <a:lnTo>
                  <a:pt x="1462" y="1321"/>
                </a:lnTo>
                <a:lnTo>
                  <a:pt x="1467" y="1317"/>
                </a:lnTo>
                <a:lnTo>
                  <a:pt x="1471" y="1314"/>
                </a:lnTo>
                <a:lnTo>
                  <a:pt x="1471" y="1314"/>
                </a:lnTo>
                <a:lnTo>
                  <a:pt x="1472" y="1309"/>
                </a:lnTo>
                <a:lnTo>
                  <a:pt x="1472" y="1305"/>
                </a:lnTo>
                <a:lnTo>
                  <a:pt x="1471" y="1300"/>
                </a:lnTo>
                <a:lnTo>
                  <a:pt x="1469" y="1299"/>
                </a:lnTo>
                <a:lnTo>
                  <a:pt x="1467" y="1298"/>
                </a:lnTo>
                <a:lnTo>
                  <a:pt x="1467" y="1298"/>
                </a:lnTo>
                <a:lnTo>
                  <a:pt x="1461" y="1295"/>
                </a:lnTo>
                <a:lnTo>
                  <a:pt x="1451" y="1294"/>
                </a:lnTo>
                <a:lnTo>
                  <a:pt x="1442" y="1293"/>
                </a:lnTo>
                <a:lnTo>
                  <a:pt x="1435" y="1290"/>
                </a:lnTo>
                <a:lnTo>
                  <a:pt x="1435" y="1290"/>
                </a:lnTo>
                <a:lnTo>
                  <a:pt x="1434" y="1289"/>
                </a:lnTo>
                <a:lnTo>
                  <a:pt x="1432" y="1288"/>
                </a:lnTo>
                <a:lnTo>
                  <a:pt x="1430" y="1285"/>
                </a:lnTo>
                <a:lnTo>
                  <a:pt x="1429" y="1284"/>
                </a:lnTo>
                <a:lnTo>
                  <a:pt x="1425" y="1283"/>
                </a:lnTo>
                <a:lnTo>
                  <a:pt x="1410" y="1281"/>
                </a:lnTo>
                <a:lnTo>
                  <a:pt x="1410" y="1281"/>
                </a:lnTo>
                <a:lnTo>
                  <a:pt x="1397" y="1281"/>
                </a:lnTo>
                <a:lnTo>
                  <a:pt x="1392" y="1283"/>
                </a:lnTo>
                <a:lnTo>
                  <a:pt x="1387" y="1284"/>
                </a:lnTo>
                <a:lnTo>
                  <a:pt x="1372" y="1284"/>
                </a:lnTo>
                <a:lnTo>
                  <a:pt x="1372" y="1284"/>
                </a:lnTo>
                <a:lnTo>
                  <a:pt x="1318" y="1280"/>
                </a:lnTo>
                <a:lnTo>
                  <a:pt x="1279" y="1278"/>
                </a:lnTo>
                <a:lnTo>
                  <a:pt x="1279" y="1278"/>
                </a:lnTo>
                <a:lnTo>
                  <a:pt x="1271" y="1278"/>
                </a:lnTo>
                <a:lnTo>
                  <a:pt x="1261" y="1277"/>
                </a:lnTo>
                <a:lnTo>
                  <a:pt x="1243" y="1272"/>
                </a:lnTo>
                <a:lnTo>
                  <a:pt x="1243" y="1272"/>
                </a:lnTo>
                <a:lnTo>
                  <a:pt x="1239" y="1269"/>
                </a:lnTo>
                <a:lnTo>
                  <a:pt x="1235" y="1267"/>
                </a:lnTo>
                <a:lnTo>
                  <a:pt x="1232" y="1264"/>
                </a:lnTo>
                <a:lnTo>
                  <a:pt x="1227" y="1265"/>
                </a:lnTo>
                <a:lnTo>
                  <a:pt x="1227" y="1265"/>
                </a:lnTo>
                <a:lnTo>
                  <a:pt x="1216" y="1270"/>
                </a:lnTo>
                <a:lnTo>
                  <a:pt x="1211" y="1272"/>
                </a:lnTo>
                <a:lnTo>
                  <a:pt x="1209" y="1272"/>
                </a:lnTo>
                <a:lnTo>
                  <a:pt x="1209" y="1272"/>
                </a:lnTo>
                <a:lnTo>
                  <a:pt x="1206" y="1270"/>
                </a:lnTo>
                <a:lnTo>
                  <a:pt x="1205" y="1272"/>
                </a:lnTo>
                <a:lnTo>
                  <a:pt x="1203" y="1272"/>
                </a:lnTo>
                <a:lnTo>
                  <a:pt x="1203" y="1272"/>
                </a:lnTo>
                <a:lnTo>
                  <a:pt x="1209" y="1238"/>
                </a:lnTo>
                <a:lnTo>
                  <a:pt x="1214" y="1211"/>
                </a:lnTo>
                <a:lnTo>
                  <a:pt x="1215" y="1200"/>
                </a:lnTo>
                <a:lnTo>
                  <a:pt x="1215" y="1193"/>
                </a:lnTo>
                <a:lnTo>
                  <a:pt x="1215" y="1193"/>
                </a:lnTo>
                <a:lnTo>
                  <a:pt x="1213" y="1168"/>
                </a:lnTo>
                <a:lnTo>
                  <a:pt x="1206" y="1128"/>
                </a:lnTo>
                <a:lnTo>
                  <a:pt x="1198" y="1085"/>
                </a:lnTo>
                <a:lnTo>
                  <a:pt x="1189" y="1046"/>
                </a:lnTo>
                <a:lnTo>
                  <a:pt x="1189" y="1046"/>
                </a:lnTo>
                <a:lnTo>
                  <a:pt x="1185" y="1022"/>
                </a:lnTo>
                <a:lnTo>
                  <a:pt x="1179" y="990"/>
                </a:lnTo>
                <a:lnTo>
                  <a:pt x="1168" y="909"/>
                </a:lnTo>
                <a:lnTo>
                  <a:pt x="1158" y="832"/>
                </a:lnTo>
                <a:lnTo>
                  <a:pt x="1155" y="805"/>
                </a:lnTo>
                <a:lnTo>
                  <a:pt x="1151" y="791"/>
                </a:lnTo>
                <a:lnTo>
                  <a:pt x="1151" y="791"/>
                </a:lnTo>
                <a:lnTo>
                  <a:pt x="1147" y="770"/>
                </a:lnTo>
                <a:lnTo>
                  <a:pt x="1141" y="742"/>
                </a:lnTo>
                <a:lnTo>
                  <a:pt x="1136" y="727"/>
                </a:lnTo>
                <a:lnTo>
                  <a:pt x="1131" y="714"/>
                </a:lnTo>
                <a:lnTo>
                  <a:pt x="1124" y="703"/>
                </a:lnTo>
                <a:lnTo>
                  <a:pt x="1120" y="699"/>
                </a:lnTo>
                <a:lnTo>
                  <a:pt x="1116" y="695"/>
                </a:lnTo>
                <a:lnTo>
                  <a:pt x="1116" y="695"/>
                </a:lnTo>
                <a:lnTo>
                  <a:pt x="1088" y="678"/>
                </a:lnTo>
                <a:lnTo>
                  <a:pt x="1078" y="672"/>
                </a:lnTo>
                <a:lnTo>
                  <a:pt x="1072" y="667"/>
                </a:lnTo>
                <a:lnTo>
                  <a:pt x="1072" y="667"/>
                </a:lnTo>
                <a:lnTo>
                  <a:pt x="1067" y="659"/>
                </a:lnTo>
                <a:lnTo>
                  <a:pt x="1059" y="648"/>
                </a:lnTo>
                <a:lnTo>
                  <a:pt x="1052" y="638"/>
                </a:lnTo>
                <a:lnTo>
                  <a:pt x="1050" y="636"/>
                </a:lnTo>
                <a:lnTo>
                  <a:pt x="1046" y="635"/>
                </a:lnTo>
                <a:lnTo>
                  <a:pt x="1046" y="635"/>
                </a:lnTo>
                <a:lnTo>
                  <a:pt x="1040" y="637"/>
                </a:lnTo>
                <a:lnTo>
                  <a:pt x="1032" y="640"/>
                </a:lnTo>
                <a:lnTo>
                  <a:pt x="1024" y="645"/>
                </a:lnTo>
                <a:lnTo>
                  <a:pt x="1018" y="645"/>
                </a:lnTo>
                <a:lnTo>
                  <a:pt x="1018" y="645"/>
                </a:lnTo>
                <a:lnTo>
                  <a:pt x="1015" y="637"/>
                </a:lnTo>
                <a:lnTo>
                  <a:pt x="1011" y="625"/>
                </a:lnTo>
                <a:lnTo>
                  <a:pt x="1011" y="625"/>
                </a:lnTo>
                <a:lnTo>
                  <a:pt x="1010" y="619"/>
                </a:lnTo>
                <a:lnTo>
                  <a:pt x="1010" y="610"/>
                </a:lnTo>
                <a:lnTo>
                  <a:pt x="1011" y="594"/>
                </a:lnTo>
                <a:lnTo>
                  <a:pt x="1011" y="594"/>
                </a:lnTo>
                <a:lnTo>
                  <a:pt x="1013" y="584"/>
                </a:lnTo>
                <a:lnTo>
                  <a:pt x="1013" y="584"/>
                </a:lnTo>
                <a:lnTo>
                  <a:pt x="1084" y="571"/>
                </a:lnTo>
                <a:lnTo>
                  <a:pt x="1179" y="556"/>
                </a:lnTo>
                <a:lnTo>
                  <a:pt x="1230" y="548"/>
                </a:lnTo>
                <a:lnTo>
                  <a:pt x="1279" y="542"/>
                </a:lnTo>
                <a:lnTo>
                  <a:pt x="1325" y="537"/>
                </a:lnTo>
                <a:lnTo>
                  <a:pt x="1364" y="533"/>
                </a:lnTo>
                <a:lnTo>
                  <a:pt x="1364" y="533"/>
                </a:lnTo>
                <a:lnTo>
                  <a:pt x="1405" y="530"/>
                </a:lnTo>
                <a:lnTo>
                  <a:pt x="1444" y="526"/>
                </a:lnTo>
                <a:lnTo>
                  <a:pt x="1476" y="522"/>
                </a:lnTo>
                <a:lnTo>
                  <a:pt x="1504" y="517"/>
                </a:lnTo>
                <a:lnTo>
                  <a:pt x="1526" y="514"/>
                </a:lnTo>
                <a:lnTo>
                  <a:pt x="1542" y="510"/>
                </a:lnTo>
                <a:lnTo>
                  <a:pt x="1553" y="506"/>
                </a:lnTo>
                <a:lnTo>
                  <a:pt x="1557" y="505"/>
                </a:lnTo>
                <a:lnTo>
                  <a:pt x="1557" y="505"/>
                </a:lnTo>
                <a:lnTo>
                  <a:pt x="1557" y="500"/>
                </a:lnTo>
                <a:lnTo>
                  <a:pt x="1556" y="490"/>
                </a:lnTo>
                <a:lnTo>
                  <a:pt x="1550" y="459"/>
                </a:lnTo>
                <a:lnTo>
                  <a:pt x="1542" y="420"/>
                </a:lnTo>
                <a:lnTo>
                  <a:pt x="1535" y="379"/>
                </a:lnTo>
                <a:lnTo>
                  <a:pt x="1535" y="379"/>
                </a:lnTo>
                <a:lnTo>
                  <a:pt x="1530" y="336"/>
                </a:lnTo>
                <a:lnTo>
                  <a:pt x="1527" y="290"/>
                </a:lnTo>
                <a:lnTo>
                  <a:pt x="1525" y="241"/>
                </a:lnTo>
                <a:lnTo>
                  <a:pt x="1525" y="241"/>
                </a:lnTo>
                <a:lnTo>
                  <a:pt x="1492" y="222"/>
                </a:lnTo>
                <a:lnTo>
                  <a:pt x="1416" y="180"/>
                </a:lnTo>
                <a:lnTo>
                  <a:pt x="1372" y="157"/>
                </a:lnTo>
                <a:lnTo>
                  <a:pt x="1330" y="135"/>
                </a:lnTo>
                <a:lnTo>
                  <a:pt x="1293" y="118"/>
                </a:lnTo>
                <a:lnTo>
                  <a:pt x="1278" y="111"/>
                </a:lnTo>
                <a:lnTo>
                  <a:pt x="1266" y="108"/>
                </a:lnTo>
                <a:lnTo>
                  <a:pt x="1266" y="108"/>
                </a:lnTo>
                <a:lnTo>
                  <a:pt x="1190" y="84"/>
                </a:lnTo>
                <a:lnTo>
                  <a:pt x="1079" y="50"/>
                </a:lnTo>
                <a:lnTo>
                  <a:pt x="974" y="16"/>
                </a:lnTo>
                <a:lnTo>
                  <a:pt x="937" y="5"/>
                </a:lnTo>
                <a:lnTo>
                  <a:pt x="919" y="0"/>
                </a:lnTo>
                <a:lnTo>
                  <a:pt x="919" y="0"/>
                </a:lnTo>
                <a:lnTo>
                  <a:pt x="911" y="0"/>
                </a:lnTo>
                <a:lnTo>
                  <a:pt x="899" y="0"/>
                </a:lnTo>
                <a:lnTo>
                  <a:pt x="862" y="4"/>
                </a:lnTo>
                <a:lnTo>
                  <a:pt x="753" y="19"/>
                </a:lnTo>
                <a:lnTo>
                  <a:pt x="695" y="27"/>
                </a:lnTo>
                <a:lnTo>
                  <a:pt x="641" y="36"/>
                </a:lnTo>
                <a:lnTo>
                  <a:pt x="596" y="43"/>
                </a:lnTo>
                <a:lnTo>
                  <a:pt x="569" y="50"/>
                </a:lnTo>
                <a:lnTo>
                  <a:pt x="569" y="50"/>
                </a:lnTo>
                <a:lnTo>
                  <a:pt x="547" y="58"/>
                </a:lnTo>
                <a:lnTo>
                  <a:pt x="515" y="72"/>
                </a:lnTo>
                <a:lnTo>
                  <a:pt x="436" y="106"/>
                </a:lnTo>
                <a:lnTo>
                  <a:pt x="333" y="155"/>
                </a:lnTo>
                <a:lnTo>
                  <a:pt x="333" y="155"/>
                </a:lnTo>
                <a:lnTo>
                  <a:pt x="336" y="171"/>
                </a:lnTo>
                <a:lnTo>
                  <a:pt x="340" y="210"/>
                </a:lnTo>
                <a:lnTo>
                  <a:pt x="341" y="235"/>
                </a:lnTo>
                <a:lnTo>
                  <a:pt x="341" y="259"/>
                </a:lnTo>
                <a:lnTo>
                  <a:pt x="340" y="284"/>
                </a:lnTo>
                <a:lnTo>
                  <a:pt x="337" y="306"/>
                </a:lnTo>
                <a:lnTo>
                  <a:pt x="337" y="306"/>
                </a:lnTo>
                <a:lnTo>
                  <a:pt x="324" y="371"/>
                </a:lnTo>
                <a:lnTo>
                  <a:pt x="320" y="394"/>
                </a:lnTo>
                <a:lnTo>
                  <a:pt x="320" y="394"/>
                </a:lnTo>
                <a:lnTo>
                  <a:pt x="378" y="408"/>
                </a:lnTo>
                <a:lnTo>
                  <a:pt x="511" y="441"/>
                </a:lnTo>
                <a:lnTo>
                  <a:pt x="664" y="479"/>
                </a:lnTo>
                <a:lnTo>
                  <a:pt x="730" y="496"/>
                </a:lnTo>
                <a:lnTo>
                  <a:pt x="778" y="511"/>
                </a:lnTo>
                <a:lnTo>
                  <a:pt x="778" y="511"/>
                </a:lnTo>
                <a:lnTo>
                  <a:pt x="810" y="522"/>
                </a:lnTo>
                <a:lnTo>
                  <a:pt x="810" y="522"/>
                </a:lnTo>
                <a:lnTo>
                  <a:pt x="809" y="532"/>
                </a:lnTo>
                <a:lnTo>
                  <a:pt x="808" y="536"/>
                </a:lnTo>
                <a:lnTo>
                  <a:pt x="808" y="536"/>
                </a:lnTo>
                <a:lnTo>
                  <a:pt x="799" y="548"/>
                </a:lnTo>
                <a:lnTo>
                  <a:pt x="795" y="557"/>
                </a:lnTo>
                <a:lnTo>
                  <a:pt x="794" y="559"/>
                </a:lnTo>
                <a:lnTo>
                  <a:pt x="794" y="562"/>
                </a:lnTo>
                <a:lnTo>
                  <a:pt x="794" y="562"/>
                </a:lnTo>
                <a:lnTo>
                  <a:pt x="800" y="574"/>
                </a:lnTo>
                <a:lnTo>
                  <a:pt x="700" y="821"/>
                </a:lnTo>
                <a:lnTo>
                  <a:pt x="700" y="821"/>
                </a:lnTo>
                <a:lnTo>
                  <a:pt x="696" y="821"/>
                </a:lnTo>
                <a:lnTo>
                  <a:pt x="696" y="821"/>
                </a:lnTo>
                <a:lnTo>
                  <a:pt x="690" y="822"/>
                </a:lnTo>
                <a:lnTo>
                  <a:pt x="685" y="822"/>
                </a:lnTo>
                <a:lnTo>
                  <a:pt x="680" y="826"/>
                </a:lnTo>
                <a:lnTo>
                  <a:pt x="677" y="831"/>
                </a:lnTo>
                <a:lnTo>
                  <a:pt x="677" y="831"/>
                </a:lnTo>
                <a:lnTo>
                  <a:pt x="673" y="837"/>
                </a:lnTo>
                <a:lnTo>
                  <a:pt x="671" y="841"/>
                </a:lnTo>
                <a:lnTo>
                  <a:pt x="668" y="845"/>
                </a:lnTo>
                <a:lnTo>
                  <a:pt x="667" y="851"/>
                </a:lnTo>
                <a:lnTo>
                  <a:pt x="667" y="851"/>
                </a:lnTo>
                <a:lnTo>
                  <a:pt x="667" y="857"/>
                </a:lnTo>
                <a:lnTo>
                  <a:pt x="667" y="858"/>
                </a:lnTo>
                <a:lnTo>
                  <a:pt x="667" y="861"/>
                </a:lnTo>
                <a:lnTo>
                  <a:pt x="667" y="870"/>
                </a:lnTo>
                <a:lnTo>
                  <a:pt x="682" y="885"/>
                </a:lnTo>
                <a:lnTo>
                  <a:pt x="696" y="905"/>
                </a:lnTo>
                <a:lnTo>
                  <a:pt x="696" y="905"/>
                </a:lnTo>
                <a:lnTo>
                  <a:pt x="704" y="907"/>
                </a:lnTo>
                <a:lnTo>
                  <a:pt x="721" y="915"/>
                </a:lnTo>
                <a:lnTo>
                  <a:pt x="721" y="915"/>
                </a:lnTo>
                <a:lnTo>
                  <a:pt x="721" y="915"/>
                </a:lnTo>
                <a:lnTo>
                  <a:pt x="721" y="915"/>
                </a:lnTo>
                <a:lnTo>
                  <a:pt x="669" y="919"/>
                </a:lnTo>
                <a:lnTo>
                  <a:pt x="669" y="919"/>
                </a:lnTo>
                <a:lnTo>
                  <a:pt x="662" y="922"/>
                </a:lnTo>
                <a:lnTo>
                  <a:pt x="653" y="924"/>
                </a:lnTo>
                <a:lnTo>
                  <a:pt x="645" y="925"/>
                </a:lnTo>
                <a:lnTo>
                  <a:pt x="645" y="925"/>
                </a:lnTo>
                <a:lnTo>
                  <a:pt x="622" y="924"/>
                </a:lnTo>
                <a:lnTo>
                  <a:pt x="612" y="922"/>
                </a:lnTo>
                <a:lnTo>
                  <a:pt x="606" y="921"/>
                </a:lnTo>
                <a:lnTo>
                  <a:pt x="606" y="921"/>
                </a:lnTo>
                <a:lnTo>
                  <a:pt x="601" y="921"/>
                </a:lnTo>
                <a:lnTo>
                  <a:pt x="598" y="921"/>
                </a:lnTo>
                <a:lnTo>
                  <a:pt x="593" y="922"/>
                </a:lnTo>
                <a:lnTo>
                  <a:pt x="590" y="921"/>
                </a:lnTo>
                <a:lnTo>
                  <a:pt x="590" y="921"/>
                </a:lnTo>
                <a:lnTo>
                  <a:pt x="587" y="922"/>
                </a:lnTo>
                <a:lnTo>
                  <a:pt x="579" y="925"/>
                </a:lnTo>
                <a:lnTo>
                  <a:pt x="564" y="931"/>
                </a:lnTo>
                <a:lnTo>
                  <a:pt x="564" y="931"/>
                </a:lnTo>
                <a:lnTo>
                  <a:pt x="559" y="932"/>
                </a:lnTo>
                <a:lnTo>
                  <a:pt x="556" y="933"/>
                </a:lnTo>
                <a:lnTo>
                  <a:pt x="553" y="935"/>
                </a:lnTo>
                <a:lnTo>
                  <a:pt x="552" y="936"/>
                </a:lnTo>
                <a:lnTo>
                  <a:pt x="552" y="937"/>
                </a:lnTo>
                <a:lnTo>
                  <a:pt x="552" y="937"/>
                </a:lnTo>
                <a:lnTo>
                  <a:pt x="553" y="942"/>
                </a:lnTo>
                <a:lnTo>
                  <a:pt x="556" y="946"/>
                </a:lnTo>
                <a:lnTo>
                  <a:pt x="558" y="951"/>
                </a:lnTo>
                <a:lnTo>
                  <a:pt x="558" y="951"/>
                </a:lnTo>
                <a:lnTo>
                  <a:pt x="557" y="951"/>
                </a:lnTo>
                <a:lnTo>
                  <a:pt x="556" y="952"/>
                </a:lnTo>
                <a:lnTo>
                  <a:pt x="552" y="957"/>
                </a:lnTo>
                <a:lnTo>
                  <a:pt x="552" y="957"/>
                </a:lnTo>
                <a:lnTo>
                  <a:pt x="551" y="959"/>
                </a:lnTo>
                <a:lnTo>
                  <a:pt x="550" y="965"/>
                </a:lnTo>
                <a:lnTo>
                  <a:pt x="548" y="979"/>
                </a:lnTo>
                <a:lnTo>
                  <a:pt x="548" y="979"/>
                </a:lnTo>
                <a:lnTo>
                  <a:pt x="550" y="986"/>
                </a:lnTo>
                <a:lnTo>
                  <a:pt x="552" y="993"/>
                </a:lnTo>
                <a:lnTo>
                  <a:pt x="554" y="1001"/>
                </a:lnTo>
                <a:lnTo>
                  <a:pt x="554" y="1001"/>
                </a:lnTo>
                <a:lnTo>
                  <a:pt x="554" y="1001"/>
                </a:lnTo>
                <a:lnTo>
                  <a:pt x="554" y="1003"/>
                </a:lnTo>
                <a:lnTo>
                  <a:pt x="553" y="1007"/>
                </a:lnTo>
                <a:lnTo>
                  <a:pt x="552" y="1017"/>
                </a:lnTo>
                <a:lnTo>
                  <a:pt x="552" y="1017"/>
                </a:lnTo>
                <a:lnTo>
                  <a:pt x="552" y="1025"/>
                </a:lnTo>
                <a:lnTo>
                  <a:pt x="553" y="1035"/>
                </a:lnTo>
                <a:lnTo>
                  <a:pt x="559" y="1056"/>
                </a:lnTo>
                <a:lnTo>
                  <a:pt x="568" y="1080"/>
                </a:lnTo>
                <a:lnTo>
                  <a:pt x="552" y="1122"/>
                </a:lnTo>
                <a:lnTo>
                  <a:pt x="552" y="1122"/>
                </a:lnTo>
                <a:lnTo>
                  <a:pt x="547" y="1125"/>
                </a:lnTo>
                <a:lnTo>
                  <a:pt x="542" y="1128"/>
                </a:lnTo>
                <a:lnTo>
                  <a:pt x="540" y="1132"/>
                </a:lnTo>
                <a:lnTo>
                  <a:pt x="540" y="1132"/>
                </a:lnTo>
                <a:lnTo>
                  <a:pt x="535" y="1137"/>
                </a:lnTo>
                <a:lnTo>
                  <a:pt x="533" y="1138"/>
                </a:lnTo>
                <a:lnTo>
                  <a:pt x="532" y="1141"/>
                </a:lnTo>
                <a:lnTo>
                  <a:pt x="532" y="1141"/>
                </a:lnTo>
                <a:lnTo>
                  <a:pt x="533" y="1143"/>
                </a:lnTo>
                <a:lnTo>
                  <a:pt x="535" y="1146"/>
                </a:lnTo>
                <a:lnTo>
                  <a:pt x="536" y="1147"/>
                </a:lnTo>
                <a:lnTo>
                  <a:pt x="536" y="1147"/>
                </a:lnTo>
                <a:lnTo>
                  <a:pt x="536" y="1154"/>
                </a:lnTo>
                <a:lnTo>
                  <a:pt x="535" y="1159"/>
                </a:lnTo>
                <a:lnTo>
                  <a:pt x="532" y="1163"/>
                </a:lnTo>
                <a:lnTo>
                  <a:pt x="532" y="1163"/>
                </a:lnTo>
                <a:lnTo>
                  <a:pt x="531" y="1167"/>
                </a:lnTo>
                <a:lnTo>
                  <a:pt x="530" y="1169"/>
                </a:lnTo>
                <a:lnTo>
                  <a:pt x="530" y="1173"/>
                </a:lnTo>
                <a:lnTo>
                  <a:pt x="530" y="1173"/>
                </a:lnTo>
                <a:lnTo>
                  <a:pt x="519" y="1194"/>
                </a:lnTo>
                <a:lnTo>
                  <a:pt x="508" y="1217"/>
                </a:lnTo>
                <a:lnTo>
                  <a:pt x="508" y="1217"/>
                </a:lnTo>
                <a:lnTo>
                  <a:pt x="501" y="1201"/>
                </a:lnTo>
                <a:lnTo>
                  <a:pt x="501" y="1201"/>
                </a:lnTo>
                <a:lnTo>
                  <a:pt x="501" y="1195"/>
                </a:lnTo>
                <a:lnTo>
                  <a:pt x="504" y="1181"/>
                </a:lnTo>
                <a:lnTo>
                  <a:pt x="512" y="1141"/>
                </a:lnTo>
                <a:lnTo>
                  <a:pt x="522" y="1100"/>
                </a:lnTo>
                <a:lnTo>
                  <a:pt x="526" y="1078"/>
                </a:lnTo>
                <a:lnTo>
                  <a:pt x="526" y="1078"/>
                </a:lnTo>
                <a:lnTo>
                  <a:pt x="527" y="1070"/>
                </a:lnTo>
                <a:lnTo>
                  <a:pt x="530" y="1064"/>
                </a:lnTo>
                <a:lnTo>
                  <a:pt x="531" y="1057"/>
                </a:lnTo>
                <a:lnTo>
                  <a:pt x="532" y="1046"/>
                </a:lnTo>
                <a:lnTo>
                  <a:pt x="532" y="1046"/>
                </a:lnTo>
                <a:lnTo>
                  <a:pt x="535" y="1016"/>
                </a:lnTo>
                <a:lnTo>
                  <a:pt x="535" y="1004"/>
                </a:lnTo>
                <a:lnTo>
                  <a:pt x="535" y="998"/>
                </a:lnTo>
                <a:lnTo>
                  <a:pt x="532" y="995"/>
                </a:lnTo>
                <a:lnTo>
                  <a:pt x="532" y="995"/>
                </a:lnTo>
                <a:lnTo>
                  <a:pt x="524" y="984"/>
                </a:lnTo>
                <a:lnTo>
                  <a:pt x="510" y="973"/>
                </a:lnTo>
                <a:lnTo>
                  <a:pt x="510" y="973"/>
                </a:lnTo>
                <a:lnTo>
                  <a:pt x="494" y="962"/>
                </a:lnTo>
                <a:lnTo>
                  <a:pt x="488" y="958"/>
                </a:lnTo>
                <a:lnTo>
                  <a:pt x="482" y="957"/>
                </a:lnTo>
                <a:lnTo>
                  <a:pt x="482" y="957"/>
                </a:lnTo>
                <a:lnTo>
                  <a:pt x="469" y="958"/>
                </a:lnTo>
                <a:lnTo>
                  <a:pt x="462" y="959"/>
                </a:lnTo>
                <a:lnTo>
                  <a:pt x="456" y="963"/>
                </a:lnTo>
                <a:lnTo>
                  <a:pt x="456" y="963"/>
                </a:lnTo>
                <a:lnTo>
                  <a:pt x="452" y="967"/>
                </a:lnTo>
                <a:lnTo>
                  <a:pt x="451" y="970"/>
                </a:lnTo>
                <a:lnTo>
                  <a:pt x="449" y="975"/>
                </a:lnTo>
                <a:lnTo>
                  <a:pt x="447" y="982"/>
                </a:lnTo>
                <a:lnTo>
                  <a:pt x="447" y="982"/>
                </a:lnTo>
                <a:lnTo>
                  <a:pt x="445" y="986"/>
                </a:lnTo>
                <a:lnTo>
                  <a:pt x="446" y="989"/>
                </a:lnTo>
                <a:lnTo>
                  <a:pt x="445" y="993"/>
                </a:lnTo>
                <a:lnTo>
                  <a:pt x="441" y="1001"/>
                </a:lnTo>
                <a:lnTo>
                  <a:pt x="441" y="1001"/>
                </a:lnTo>
                <a:lnTo>
                  <a:pt x="432" y="1014"/>
                </a:lnTo>
                <a:lnTo>
                  <a:pt x="425" y="1023"/>
                </a:lnTo>
                <a:lnTo>
                  <a:pt x="419" y="1032"/>
                </a:lnTo>
                <a:lnTo>
                  <a:pt x="415" y="1036"/>
                </a:lnTo>
                <a:lnTo>
                  <a:pt x="415" y="1036"/>
                </a:lnTo>
                <a:lnTo>
                  <a:pt x="412" y="1040"/>
                </a:lnTo>
                <a:lnTo>
                  <a:pt x="411" y="1042"/>
                </a:lnTo>
                <a:lnTo>
                  <a:pt x="410" y="1046"/>
                </a:lnTo>
                <a:lnTo>
                  <a:pt x="410" y="1046"/>
                </a:lnTo>
                <a:lnTo>
                  <a:pt x="409" y="1046"/>
                </a:lnTo>
                <a:lnTo>
                  <a:pt x="409" y="1046"/>
                </a:lnTo>
                <a:lnTo>
                  <a:pt x="375" y="1046"/>
                </a:lnTo>
                <a:lnTo>
                  <a:pt x="305" y="1047"/>
                </a:lnTo>
                <a:lnTo>
                  <a:pt x="236" y="1049"/>
                </a:lnTo>
                <a:lnTo>
                  <a:pt x="211" y="1051"/>
                </a:lnTo>
                <a:lnTo>
                  <a:pt x="201" y="1052"/>
                </a:lnTo>
                <a:lnTo>
                  <a:pt x="201" y="1052"/>
                </a:lnTo>
                <a:lnTo>
                  <a:pt x="194" y="1056"/>
                </a:lnTo>
                <a:lnTo>
                  <a:pt x="193" y="1058"/>
                </a:lnTo>
                <a:lnTo>
                  <a:pt x="191" y="1062"/>
                </a:lnTo>
                <a:lnTo>
                  <a:pt x="191" y="1062"/>
                </a:lnTo>
                <a:lnTo>
                  <a:pt x="193" y="1065"/>
                </a:lnTo>
                <a:lnTo>
                  <a:pt x="195" y="1069"/>
                </a:lnTo>
                <a:lnTo>
                  <a:pt x="198" y="1075"/>
                </a:lnTo>
                <a:lnTo>
                  <a:pt x="199" y="1079"/>
                </a:lnTo>
                <a:lnTo>
                  <a:pt x="198" y="1084"/>
                </a:lnTo>
                <a:lnTo>
                  <a:pt x="198" y="1084"/>
                </a:lnTo>
                <a:lnTo>
                  <a:pt x="196" y="1114"/>
                </a:lnTo>
                <a:lnTo>
                  <a:pt x="198" y="1165"/>
                </a:lnTo>
                <a:lnTo>
                  <a:pt x="200" y="1219"/>
                </a:lnTo>
                <a:lnTo>
                  <a:pt x="201" y="1238"/>
                </a:lnTo>
                <a:lnTo>
                  <a:pt x="203" y="1246"/>
                </a:lnTo>
                <a:lnTo>
                  <a:pt x="204" y="1249"/>
                </a:lnTo>
                <a:lnTo>
                  <a:pt x="204" y="1249"/>
                </a:lnTo>
                <a:lnTo>
                  <a:pt x="210" y="1259"/>
                </a:lnTo>
                <a:lnTo>
                  <a:pt x="215" y="1267"/>
                </a:lnTo>
                <a:lnTo>
                  <a:pt x="220" y="1270"/>
                </a:lnTo>
                <a:lnTo>
                  <a:pt x="224" y="1272"/>
                </a:lnTo>
                <a:lnTo>
                  <a:pt x="224" y="1272"/>
                </a:lnTo>
                <a:lnTo>
                  <a:pt x="256" y="1278"/>
                </a:lnTo>
                <a:lnTo>
                  <a:pt x="284" y="1284"/>
                </a:lnTo>
                <a:lnTo>
                  <a:pt x="288" y="1314"/>
                </a:lnTo>
                <a:lnTo>
                  <a:pt x="288" y="1314"/>
                </a:lnTo>
                <a:lnTo>
                  <a:pt x="272" y="1317"/>
                </a:lnTo>
                <a:lnTo>
                  <a:pt x="253" y="1323"/>
                </a:lnTo>
                <a:lnTo>
                  <a:pt x="231" y="1331"/>
                </a:lnTo>
                <a:lnTo>
                  <a:pt x="204" y="1341"/>
                </a:lnTo>
                <a:lnTo>
                  <a:pt x="175" y="1353"/>
                </a:lnTo>
                <a:lnTo>
                  <a:pt x="147" y="1369"/>
                </a:lnTo>
                <a:lnTo>
                  <a:pt x="119" y="1386"/>
                </a:lnTo>
                <a:lnTo>
                  <a:pt x="119" y="1386"/>
                </a:lnTo>
                <a:lnTo>
                  <a:pt x="105" y="1396"/>
                </a:lnTo>
                <a:lnTo>
                  <a:pt x="91" y="1407"/>
                </a:lnTo>
                <a:lnTo>
                  <a:pt x="79" y="1420"/>
                </a:lnTo>
                <a:lnTo>
                  <a:pt x="68" y="1435"/>
                </a:lnTo>
                <a:lnTo>
                  <a:pt x="57" y="1449"/>
                </a:lnTo>
                <a:lnTo>
                  <a:pt x="47" y="1465"/>
                </a:lnTo>
                <a:lnTo>
                  <a:pt x="38" y="1483"/>
                </a:lnTo>
                <a:lnTo>
                  <a:pt x="30" y="1500"/>
                </a:lnTo>
                <a:lnTo>
                  <a:pt x="23" y="1520"/>
                </a:lnTo>
                <a:lnTo>
                  <a:pt x="16" y="1539"/>
                </a:lnTo>
                <a:lnTo>
                  <a:pt x="11" y="1559"/>
                </a:lnTo>
                <a:lnTo>
                  <a:pt x="7" y="1581"/>
                </a:lnTo>
                <a:lnTo>
                  <a:pt x="4" y="1604"/>
                </a:lnTo>
                <a:lnTo>
                  <a:pt x="1" y="1626"/>
                </a:lnTo>
                <a:lnTo>
                  <a:pt x="0" y="1649"/>
                </a:lnTo>
                <a:lnTo>
                  <a:pt x="0" y="1673"/>
                </a:lnTo>
                <a:lnTo>
                  <a:pt x="0" y="1673"/>
                </a:lnTo>
                <a:lnTo>
                  <a:pt x="2" y="1696"/>
                </a:lnTo>
                <a:lnTo>
                  <a:pt x="6" y="1718"/>
                </a:lnTo>
                <a:lnTo>
                  <a:pt x="12" y="1741"/>
                </a:lnTo>
                <a:lnTo>
                  <a:pt x="21" y="1760"/>
                </a:lnTo>
                <a:lnTo>
                  <a:pt x="32" y="1780"/>
                </a:lnTo>
                <a:lnTo>
                  <a:pt x="44" y="1799"/>
                </a:lnTo>
                <a:lnTo>
                  <a:pt x="58" y="1815"/>
                </a:lnTo>
                <a:lnTo>
                  <a:pt x="74" y="1831"/>
                </a:lnTo>
                <a:lnTo>
                  <a:pt x="90" y="1846"/>
                </a:lnTo>
                <a:lnTo>
                  <a:pt x="107" y="1859"/>
                </a:lnTo>
                <a:lnTo>
                  <a:pt x="126" y="1871"/>
                </a:lnTo>
                <a:lnTo>
                  <a:pt x="146" y="1883"/>
                </a:lnTo>
                <a:lnTo>
                  <a:pt x="165" y="1892"/>
                </a:lnTo>
                <a:lnTo>
                  <a:pt x="185" y="1901"/>
                </a:lnTo>
                <a:lnTo>
                  <a:pt x="206" y="1908"/>
                </a:lnTo>
                <a:lnTo>
                  <a:pt x="226" y="1915"/>
                </a:lnTo>
                <a:lnTo>
                  <a:pt x="226" y="1915"/>
                </a:lnTo>
                <a:lnTo>
                  <a:pt x="247" y="1920"/>
                </a:lnTo>
                <a:lnTo>
                  <a:pt x="268" y="1921"/>
                </a:lnTo>
                <a:lnTo>
                  <a:pt x="289" y="1922"/>
                </a:lnTo>
                <a:lnTo>
                  <a:pt x="310" y="1921"/>
                </a:lnTo>
                <a:lnTo>
                  <a:pt x="331" y="1918"/>
                </a:lnTo>
                <a:lnTo>
                  <a:pt x="352" y="1915"/>
                </a:lnTo>
                <a:lnTo>
                  <a:pt x="372" y="1908"/>
                </a:lnTo>
                <a:lnTo>
                  <a:pt x="391" y="1902"/>
                </a:lnTo>
                <a:lnTo>
                  <a:pt x="410" y="1895"/>
                </a:lnTo>
                <a:lnTo>
                  <a:pt x="429" y="1887"/>
                </a:lnTo>
                <a:lnTo>
                  <a:pt x="446" y="1878"/>
                </a:lnTo>
                <a:lnTo>
                  <a:pt x="462" y="1869"/>
                </a:lnTo>
                <a:lnTo>
                  <a:pt x="477" y="1859"/>
                </a:lnTo>
                <a:lnTo>
                  <a:pt x="490" y="1849"/>
                </a:lnTo>
                <a:lnTo>
                  <a:pt x="503" y="1839"/>
                </a:lnTo>
                <a:lnTo>
                  <a:pt x="514" y="1828"/>
                </a:lnTo>
                <a:lnTo>
                  <a:pt x="514" y="1828"/>
                </a:lnTo>
                <a:lnTo>
                  <a:pt x="524" y="1818"/>
                </a:lnTo>
                <a:lnTo>
                  <a:pt x="532" y="1807"/>
                </a:lnTo>
                <a:lnTo>
                  <a:pt x="548" y="1786"/>
                </a:lnTo>
                <a:lnTo>
                  <a:pt x="561" y="1764"/>
                </a:lnTo>
                <a:lnTo>
                  <a:pt x="572" y="1743"/>
                </a:lnTo>
                <a:lnTo>
                  <a:pt x="580" y="1726"/>
                </a:lnTo>
                <a:lnTo>
                  <a:pt x="585" y="1711"/>
                </a:lnTo>
                <a:lnTo>
                  <a:pt x="590" y="1699"/>
                </a:lnTo>
                <a:lnTo>
                  <a:pt x="590" y="1699"/>
                </a:lnTo>
                <a:lnTo>
                  <a:pt x="594" y="1713"/>
                </a:lnTo>
                <a:lnTo>
                  <a:pt x="599" y="1723"/>
                </a:lnTo>
                <a:lnTo>
                  <a:pt x="600" y="1726"/>
                </a:lnTo>
                <a:lnTo>
                  <a:pt x="603" y="1727"/>
                </a:lnTo>
                <a:lnTo>
                  <a:pt x="603" y="1727"/>
                </a:lnTo>
                <a:lnTo>
                  <a:pt x="605" y="1725"/>
                </a:lnTo>
                <a:lnTo>
                  <a:pt x="608" y="1722"/>
                </a:lnTo>
                <a:lnTo>
                  <a:pt x="611" y="1712"/>
                </a:lnTo>
                <a:lnTo>
                  <a:pt x="615" y="1701"/>
                </a:lnTo>
                <a:lnTo>
                  <a:pt x="619" y="1689"/>
                </a:lnTo>
                <a:lnTo>
                  <a:pt x="619" y="1689"/>
                </a:lnTo>
                <a:lnTo>
                  <a:pt x="624" y="1669"/>
                </a:lnTo>
                <a:lnTo>
                  <a:pt x="629" y="1644"/>
                </a:lnTo>
                <a:lnTo>
                  <a:pt x="629" y="1644"/>
                </a:lnTo>
                <a:lnTo>
                  <a:pt x="630" y="1633"/>
                </a:lnTo>
                <a:lnTo>
                  <a:pt x="630" y="1618"/>
                </a:lnTo>
                <a:lnTo>
                  <a:pt x="630" y="1601"/>
                </a:lnTo>
                <a:lnTo>
                  <a:pt x="629" y="1581"/>
                </a:lnTo>
                <a:lnTo>
                  <a:pt x="627" y="1562"/>
                </a:lnTo>
                <a:lnTo>
                  <a:pt x="625" y="1543"/>
                </a:lnTo>
                <a:lnTo>
                  <a:pt x="620" y="1526"/>
                </a:lnTo>
                <a:lnTo>
                  <a:pt x="616" y="1510"/>
                </a:lnTo>
                <a:lnTo>
                  <a:pt x="616" y="1510"/>
                </a:lnTo>
                <a:lnTo>
                  <a:pt x="610" y="1497"/>
                </a:lnTo>
                <a:lnTo>
                  <a:pt x="603" y="1484"/>
                </a:lnTo>
                <a:lnTo>
                  <a:pt x="585" y="1458"/>
                </a:lnTo>
                <a:lnTo>
                  <a:pt x="567" y="1432"/>
                </a:lnTo>
                <a:lnTo>
                  <a:pt x="548" y="1405"/>
                </a:lnTo>
                <a:lnTo>
                  <a:pt x="548" y="1405"/>
                </a:lnTo>
                <a:lnTo>
                  <a:pt x="541" y="1393"/>
                </a:lnTo>
                <a:lnTo>
                  <a:pt x="532" y="1383"/>
                </a:lnTo>
                <a:lnTo>
                  <a:pt x="519" y="1367"/>
                </a:lnTo>
                <a:lnTo>
                  <a:pt x="509" y="1356"/>
                </a:lnTo>
                <a:lnTo>
                  <a:pt x="504" y="1352"/>
                </a:lnTo>
                <a:lnTo>
                  <a:pt x="504" y="1352"/>
                </a:lnTo>
                <a:lnTo>
                  <a:pt x="504" y="1344"/>
                </a:lnTo>
                <a:lnTo>
                  <a:pt x="508" y="1332"/>
                </a:lnTo>
                <a:lnTo>
                  <a:pt x="514" y="1306"/>
                </a:lnTo>
                <a:lnTo>
                  <a:pt x="514" y="1306"/>
                </a:lnTo>
                <a:lnTo>
                  <a:pt x="516" y="1300"/>
                </a:lnTo>
                <a:lnTo>
                  <a:pt x="517" y="1296"/>
                </a:lnTo>
                <a:lnTo>
                  <a:pt x="520" y="1294"/>
                </a:lnTo>
                <a:lnTo>
                  <a:pt x="520" y="1294"/>
                </a:lnTo>
                <a:lnTo>
                  <a:pt x="525" y="1298"/>
                </a:lnTo>
                <a:lnTo>
                  <a:pt x="537" y="1306"/>
                </a:lnTo>
                <a:lnTo>
                  <a:pt x="553" y="1322"/>
                </a:lnTo>
                <a:lnTo>
                  <a:pt x="573" y="1341"/>
                </a:lnTo>
                <a:lnTo>
                  <a:pt x="594" y="1362"/>
                </a:lnTo>
                <a:lnTo>
                  <a:pt x="612" y="1384"/>
                </a:lnTo>
                <a:lnTo>
                  <a:pt x="621" y="1395"/>
                </a:lnTo>
                <a:lnTo>
                  <a:pt x="629" y="1406"/>
                </a:lnTo>
                <a:lnTo>
                  <a:pt x="633" y="1417"/>
                </a:lnTo>
                <a:lnTo>
                  <a:pt x="638" y="1427"/>
                </a:lnTo>
                <a:lnTo>
                  <a:pt x="638" y="1427"/>
                </a:lnTo>
                <a:lnTo>
                  <a:pt x="645" y="1451"/>
                </a:lnTo>
                <a:lnTo>
                  <a:pt x="651" y="1479"/>
                </a:lnTo>
                <a:lnTo>
                  <a:pt x="664" y="1542"/>
                </a:lnTo>
                <a:lnTo>
                  <a:pt x="673" y="1573"/>
                </a:lnTo>
                <a:lnTo>
                  <a:pt x="682" y="1600"/>
                </a:lnTo>
                <a:lnTo>
                  <a:pt x="688" y="1611"/>
                </a:lnTo>
                <a:lnTo>
                  <a:pt x="693" y="1621"/>
                </a:lnTo>
                <a:lnTo>
                  <a:pt x="699" y="1628"/>
                </a:lnTo>
                <a:lnTo>
                  <a:pt x="705" y="1634"/>
                </a:lnTo>
                <a:lnTo>
                  <a:pt x="705" y="1634"/>
                </a:lnTo>
                <a:close/>
                <a:moveTo>
                  <a:pt x="813" y="589"/>
                </a:moveTo>
                <a:lnTo>
                  <a:pt x="814" y="590"/>
                </a:lnTo>
                <a:lnTo>
                  <a:pt x="814" y="590"/>
                </a:lnTo>
                <a:lnTo>
                  <a:pt x="814" y="591"/>
                </a:lnTo>
                <a:lnTo>
                  <a:pt x="816" y="596"/>
                </a:lnTo>
                <a:lnTo>
                  <a:pt x="816" y="596"/>
                </a:lnTo>
                <a:lnTo>
                  <a:pt x="822" y="603"/>
                </a:lnTo>
                <a:lnTo>
                  <a:pt x="831" y="612"/>
                </a:lnTo>
                <a:lnTo>
                  <a:pt x="836" y="619"/>
                </a:lnTo>
                <a:lnTo>
                  <a:pt x="840" y="624"/>
                </a:lnTo>
                <a:lnTo>
                  <a:pt x="842" y="630"/>
                </a:lnTo>
                <a:lnTo>
                  <a:pt x="842" y="635"/>
                </a:lnTo>
                <a:lnTo>
                  <a:pt x="842" y="635"/>
                </a:lnTo>
                <a:lnTo>
                  <a:pt x="840" y="645"/>
                </a:lnTo>
                <a:lnTo>
                  <a:pt x="837" y="654"/>
                </a:lnTo>
                <a:lnTo>
                  <a:pt x="836" y="662"/>
                </a:lnTo>
                <a:lnTo>
                  <a:pt x="837" y="666"/>
                </a:lnTo>
                <a:lnTo>
                  <a:pt x="838" y="667"/>
                </a:lnTo>
                <a:lnTo>
                  <a:pt x="838" y="667"/>
                </a:lnTo>
                <a:lnTo>
                  <a:pt x="845" y="668"/>
                </a:lnTo>
                <a:lnTo>
                  <a:pt x="851" y="669"/>
                </a:lnTo>
                <a:lnTo>
                  <a:pt x="858" y="670"/>
                </a:lnTo>
                <a:lnTo>
                  <a:pt x="858" y="670"/>
                </a:lnTo>
                <a:lnTo>
                  <a:pt x="858" y="674"/>
                </a:lnTo>
                <a:lnTo>
                  <a:pt x="859" y="685"/>
                </a:lnTo>
                <a:lnTo>
                  <a:pt x="862" y="691"/>
                </a:lnTo>
                <a:lnTo>
                  <a:pt x="863" y="698"/>
                </a:lnTo>
                <a:lnTo>
                  <a:pt x="867" y="704"/>
                </a:lnTo>
                <a:lnTo>
                  <a:pt x="871" y="709"/>
                </a:lnTo>
                <a:lnTo>
                  <a:pt x="871" y="709"/>
                </a:lnTo>
                <a:lnTo>
                  <a:pt x="876" y="711"/>
                </a:lnTo>
                <a:lnTo>
                  <a:pt x="882" y="712"/>
                </a:lnTo>
                <a:lnTo>
                  <a:pt x="887" y="712"/>
                </a:lnTo>
                <a:lnTo>
                  <a:pt x="893" y="711"/>
                </a:lnTo>
                <a:lnTo>
                  <a:pt x="901" y="709"/>
                </a:lnTo>
                <a:lnTo>
                  <a:pt x="906" y="709"/>
                </a:lnTo>
                <a:lnTo>
                  <a:pt x="906" y="709"/>
                </a:lnTo>
                <a:lnTo>
                  <a:pt x="916" y="722"/>
                </a:lnTo>
                <a:lnTo>
                  <a:pt x="925" y="737"/>
                </a:lnTo>
                <a:lnTo>
                  <a:pt x="925" y="737"/>
                </a:lnTo>
                <a:lnTo>
                  <a:pt x="919" y="745"/>
                </a:lnTo>
                <a:lnTo>
                  <a:pt x="914" y="752"/>
                </a:lnTo>
                <a:lnTo>
                  <a:pt x="913" y="756"/>
                </a:lnTo>
                <a:lnTo>
                  <a:pt x="913" y="756"/>
                </a:lnTo>
                <a:lnTo>
                  <a:pt x="914" y="764"/>
                </a:lnTo>
                <a:lnTo>
                  <a:pt x="915" y="775"/>
                </a:lnTo>
                <a:lnTo>
                  <a:pt x="915" y="775"/>
                </a:lnTo>
                <a:lnTo>
                  <a:pt x="915" y="778"/>
                </a:lnTo>
                <a:lnTo>
                  <a:pt x="913" y="782"/>
                </a:lnTo>
                <a:lnTo>
                  <a:pt x="904" y="790"/>
                </a:lnTo>
                <a:lnTo>
                  <a:pt x="887" y="806"/>
                </a:lnTo>
                <a:lnTo>
                  <a:pt x="887" y="806"/>
                </a:lnTo>
                <a:lnTo>
                  <a:pt x="872" y="819"/>
                </a:lnTo>
                <a:lnTo>
                  <a:pt x="855" y="832"/>
                </a:lnTo>
                <a:lnTo>
                  <a:pt x="855" y="832"/>
                </a:lnTo>
                <a:lnTo>
                  <a:pt x="840" y="848"/>
                </a:lnTo>
                <a:lnTo>
                  <a:pt x="831" y="857"/>
                </a:lnTo>
                <a:lnTo>
                  <a:pt x="826" y="861"/>
                </a:lnTo>
                <a:lnTo>
                  <a:pt x="826" y="861"/>
                </a:lnTo>
                <a:lnTo>
                  <a:pt x="811" y="868"/>
                </a:lnTo>
                <a:lnTo>
                  <a:pt x="801" y="873"/>
                </a:lnTo>
                <a:lnTo>
                  <a:pt x="794" y="877"/>
                </a:lnTo>
                <a:lnTo>
                  <a:pt x="794" y="877"/>
                </a:lnTo>
                <a:lnTo>
                  <a:pt x="783" y="885"/>
                </a:lnTo>
                <a:lnTo>
                  <a:pt x="783" y="885"/>
                </a:lnTo>
                <a:lnTo>
                  <a:pt x="767" y="880"/>
                </a:lnTo>
                <a:lnTo>
                  <a:pt x="762" y="878"/>
                </a:lnTo>
                <a:lnTo>
                  <a:pt x="761" y="875"/>
                </a:lnTo>
                <a:lnTo>
                  <a:pt x="761" y="875"/>
                </a:lnTo>
                <a:lnTo>
                  <a:pt x="759" y="872"/>
                </a:lnTo>
                <a:lnTo>
                  <a:pt x="757" y="866"/>
                </a:lnTo>
                <a:lnTo>
                  <a:pt x="748" y="848"/>
                </a:lnTo>
                <a:lnTo>
                  <a:pt x="743" y="840"/>
                </a:lnTo>
                <a:lnTo>
                  <a:pt x="737" y="833"/>
                </a:lnTo>
                <a:lnTo>
                  <a:pt x="731" y="828"/>
                </a:lnTo>
                <a:lnTo>
                  <a:pt x="729" y="826"/>
                </a:lnTo>
                <a:lnTo>
                  <a:pt x="726" y="826"/>
                </a:lnTo>
                <a:lnTo>
                  <a:pt x="726" y="826"/>
                </a:lnTo>
                <a:lnTo>
                  <a:pt x="721" y="826"/>
                </a:lnTo>
                <a:lnTo>
                  <a:pt x="716" y="825"/>
                </a:lnTo>
                <a:lnTo>
                  <a:pt x="813" y="589"/>
                </a:lnTo>
                <a:close/>
                <a:moveTo>
                  <a:pt x="915" y="959"/>
                </a:moveTo>
                <a:lnTo>
                  <a:pt x="915" y="959"/>
                </a:lnTo>
                <a:lnTo>
                  <a:pt x="913" y="1015"/>
                </a:lnTo>
                <a:lnTo>
                  <a:pt x="909" y="1080"/>
                </a:lnTo>
                <a:lnTo>
                  <a:pt x="909" y="1080"/>
                </a:lnTo>
                <a:lnTo>
                  <a:pt x="909" y="1086"/>
                </a:lnTo>
                <a:lnTo>
                  <a:pt x="908" y="1094"/>
                </a:lnTo>
                <a:lnTo>
                  <a:pt x="903" y="1110"/>
                </a:lnTo>
                <a:lnTo>
                  <a:pt x="895" y="1127"/>
                </a:lnTo>
                <a:lnTo>
                  <a:pt x="887" y="1144"/>
                </a:lnTo>
                <a:lnTo>
                  <a:pt x="887" y="1144"/>
                </a:lnTo>
                <a:lnTo>
                  <a:pt x="882" y="1153"/>
                </a:lnTo>
                <a:lnTo>
                  <a:pt x="876" y="1162"/>
                </a:lnTo>
                <a:lnTo>
                  <a:pt x="863" y="1179"/>
                </a:lnTo>
                <a:lnTo>
                  <a:pt x="853" y="1193"/>
                </a:lnTo>
                <a:lnTo>
                  <a:pt x="848" y="1199"/>
                </a:lnTo>
                <a:lnTo>
                  <a:pt x="848" y="1199"/>
                </a:lnTo>
                <a:lnTo>
                  <a:pt x="845" y="1202"/>
                </a:lnTo>
                <a:lnTo>
                  <a:pt x="837" y="1209"/>
                </a:lnTo>
                <a:lnTo>
                  <a:pt x="826" y="1217"/>
                </a:lnTo>
                <a:lnTo>
                  <a:pt x="826" y="1217"/>
                </a:lnTo>
                <a:lnTo>
                  <a:pt x="819" y="1239"/>
                </a:lnTo>
                <a:lnTo>
                  <a:pt x="813" y="1256"/>
                </a:lnTo>
                <a:lnTo>
                  <a:pt x="810" y="1265"/>
                </a:lnTo>
                <a:lnTo>
                  <a:pt x="810" y="1265"/>
                </a:lnTo>
                <a:lnTo>
                  <a:pt x="809" y="1269"/>
                </a:lnTo>
                <a:lnTo>
                  <a:pt x="804" y="1278"/>
                </a:lnTo>
                <a:lnTo>
                  <a:pt x="790" y="1300"/>
                </a:lnTo>
                <a:lnTo>
                  <a:pt x="774" y="1322"/>
                </a:lnTo>
                <a:lnTo>
                  <a:pt x="767" y="1330"/>
                </a:lnTo>
                <a:lnTo>
                  <a:pt x="762" y="1336"/>
                </a:lnTo>
                <a:lnTo>
                  <a:pt x="762" y="1336"/>
                </a:lnTo>
                <a:lnTo>
                  <a:pt x="757" y="1341"/>
                </a:lnTo>
                <a:lnTo>
                  <a:pt x="753" y="1348"/>
                </a:lnTo>
                <a:lnTo>
                  <a:pt x="748" y="1354"/>
                </a:lnTo>
                <a:lnTo>
                  <a:pt x="743" y="1364"/>
                </a:lnTo>
                <a:lnTo>
                  <a:pt x="743" y="1364"/>
                </a:lnTo>
                <a:lnTo>
                  <a:pt x="742" y="1368"/>
                </a:lnTo>
                <a:lnTo>
                  <a:pt x="742" y="1373"/>
                </a:lnTo>
                <a:lnTo>
                  <a:pt x="743" y="1389"/>
                </a:lnTo>
                <a:lnTo>
                  <a:pt x="748" y="1410"/>
                </a:lnTo>
                <a:lnTo>
                  <a:pt x="756" y="1433"/>
                </a:lnTo>
                <a:lnTo>
                  <a:pt x="773" y="1484"/>
                </a:lnTo>
                <a:lnTo>
                  <a:pt x="788" y="1523"/>
                </a:lnTo>
                <a:lnTo>
                  <a:pt x="788" y="1523"/>
                </a:lnTo>
                <a:lnTo>
                  <a:pt x="796" y="1543"/>
                </a:lnTo>
                <a:lnTo>
                  <a:pt x="800" y="1549"/>
                </a:lnTo>
                <a:lnTo>
                  <a:pt x="803" y="1551"/>
                </a:lnTo>
                <a:lnTo>
                  <a:pt x="805" y="1552"/>
                </a:lnTo>
                <a:lnTo>
                  <a:pt x="808" y="1555"/>
                </a:lnTo>
                <a:lnTo>
                  <a:pt x="808" y="1555"/>
                </a:lnTo>
                <a:lnTo>
                  <a:pt x="810" y="1560"/>
                </a:lnTo>
                <a:lnTo>
                  <a:pt x="811" y="1565"/>
                </a:lnTo>
                <a:lnTo>
                  <a:pt x="814" y="1575"/>
                </a:lnTo>
                <a:lnTo>
                  <a:pt x="814" y="1586"/>
                </a:lnTo>
                <a:lnTo>
                  <a:pt x="814" y="1596"/>
                </a:lnTo>
                <a:lnTo>
                  <a:pt x="814" y="1596"/>
                </a:lnTo>
                <a:lnTo>
                  <a:pt x="813" y="1601"/>
                </a:lnTo>
                <a:lnTo>
                  <a:pt x="810" y="1606"/>
                </a:lnTo>
                <a:lnTo>
                  <a:pt x="804" y="1615"/>
                </a:lnTo>
                <a:lnTo>
                  <a:pt x="794" y="1625"/>
                </a:lnTo>
                <a:lnTo>
                  <a:pt x="794" y="1625"/>
                </a:lnTo>
                <a:lnTo>
                  <a:pt x="793" y="1626"/>
                </a:lnTo>
                <a:lnTo>
                  <a:pt x="789" y="1626"/>
                </a:lnTo>
                <a:lnTo>
                  <a:pt x="784" y="1626"/>
                </a:lnTo>
                <a:lnTo>
                  <a:pt x="778" y="1626"/>
                </a:lnTo>
                <a:lnTo>
                  <a:pt x="769" y="1622"/>
                </a:lnTo>
                <a:lnTo>
                  <a:pt x="761" y="1618"/>
                </a:lnTo>
                <a:lnTo>
                  <a:pt x="751" y="1610"/>
                </a:lnTo>
                <a:lnTo>
                  <a:pt x="740" y="1600"/>
                </a:lnTo>
                <a:lnTo>
                  <a:pt x="740" y="1600"/>
                </a:lnTo>
                <a:lnTo>
                  <a:pt x="730" y="1588"/>
                </a:lnTo>
                <a:lnTo>
                  <a:pt x="722" y="1576"/>
                </a:lnTo>
                <a:lnTo>
                  <a:pt x="716" y="1565"/>
                </a:lnTo>
                <a:lnTo>
                  <a:pt x="710" y="1554"/>
                </a:lnTo>
                <a:lnTo>
                  <a:pt x="706" y="1543"/>
                </a:lnTo>
                <a:lnTo>
                  <a:pt x="704" y="1532"/>
                </a:lnTo>
                <a:lnTo>
                  <a:pt x="699" y="1507"/>
                </a:lnTo>
                <a:lnTo>
                  <a:pt x="699" y="1507"/>
                </a:lnTo>
                <a:lnTo>
                  <a:pt x="695" y="1493"/>
                </a:lnTo>
                <a:lnTo>
                  <a:pt x="692" y="1475"/>
                </a:lnTo>
                <a:lnTo>
                  <a:pt x="685" y="1457"/>
                </a:lnTo>
                <a:lnTo>
                  <a:pt x="679" y="1437"/>
                </a:lnTo>
                <a:lnTo>
                  <a:pt x="671" y="1417"/>
                </a:lnTo>
                <a:lnTo>
                  <a:pt x="659" y="1396"/>
                </a:lnTo>
                <a:lnTo>
                  <a:pt x="648" y="1375"/>
                </a:lnTo>
                <a:lnTo>
                  <a:pt x="635" y="1354"/>
                </a:lnTo>
                <a:lnTo>
                  <a:pt x="635" y="1354"/>
                </a:lnTo>
                <a:lnTo>
                  <a:pt x="620" y="1335"/>
                </a:lnTo>
                <a:lnTo>
                  <a:pt x="604" y="1314"/>
                </a:lnTo>
                <a:lnTo>
                  <a:pt x="573" y="1279"/>
                </a:lnTo>
                <a:lnTo>
                  <a:pt x="548" y="1253"/>
                </a:lnTo>
                <a:lnTo>
                  <a:pt x="540" y="1243"/>
                </a:lnTo>
                <a:lnTo>
                  <a:pt x="574" y="1163"/>
                </a:lnTo>
                <a:lnTo>
                  <a:pt x="574" y="1163"/>
                </a:lnTo>
                <a:lnTo>
                  <a:pt x="575" y="1162"/>
                </a:lnTo>
                <a:lnTo>
                  <a:pt x="577" y="1160"/>
                </a:lnTo>
                <a:lnTo>
                  <a:pt x="580" y="1160"/>
                </a:lnTo>
                <a:lnTo>
                  <a:pt x="580" y="1160"/>
                </a:lnTo>
                <a:lnTo>
                  <a:pt x="584" y="1159"/>
                </a:lnTo>
                <a:lnTo>
                  <a:pt x="585" y="1157"/>
                </a:lnTo>
                <a:lnTo>
                  <a:pt x="587" y="1147"/>
                </a:lnTo>
                <a:lnTo>
                  <a:pt x="587" y="1147"/>
                </a:lnTo>
                <a:lnTo>
                  <a:pt x="587" y="1144"/>
                </a:lnTo>
                <a:lnTo>
                  <a:pt x="587" y="1142"/>
                </a:lnTo>
                <a:lnTo>
                  <a:pt x="583" y="1137"/>
                </a:lnTo>
                <a:lnTo>
                  <a:pt x="578" y="1132"/>
                </a:lnTo>
                <a:lnTo>
                  <a:pt x="641" y="1004"/>
                </a:lnTo>
                <a:lnTo>
                  <a:pt x="641" y="1004"/>
                </a:lnTo>
                <a:lnTo>
                  <a:pt x="648" y="995"/>
                </a:lnTo>
                <a:lnTo>
                  <a:pt x="652" y="989"/>
                </a:lnTo>
                <a:lnTo>
                  <a:pt x="654" y="985"/>
                </a:lnTo>
                <a:lnTo>
                  <a:pt x="654" y="985"/>
                </a:lnTo>
                <a:lnTo>
                  <a:pt x="654" y="984"/>
                </a:lnTo>
                <a:lnTo>
                  <a:pt x="656" y="983"/>
                </a:lnTo>
                <a:lnTo>
                  <a:pt x="662" y="983"/>
                </a:lnTo>
                <a:lnTo>
                  <a:pt x="671" y="982"/>
                </a:lnTo>
                <a:lnTo>
                  <a:pt x="679" y="979"/>
                </a:lnTo>
                <a:lnTo>
                  <a:pt x="679" y="979"/>
                </a:lnTo>
                <a:lnTo>
                  <a:pt x="685" y="977"/>
                </a:lnTo>
                <a:lnTo>
                  <a:pt x="688" y="978"/>
                </a:lnTo>
                <a:lnTo>
                  <a:pt x="689" y="978"/>
                </a:lnTo>
                <a:lnTo>
                  <a:pt x="689" y="979"/>
                </a:lnTo>
                <a:lnTo>
                  <a:pt x="701" y="985"/>
                </a:lnTo>
                <a:lnTo>
                  <a:pt x="701" y="985"/>
                </a:lnTo>
                <a:lnTo>
                  <a:pt x="711" y="1001"/>
                </a:lnTo>
                <a:lnTo>
                  <a:pt x="711" y="1001"/>
                </a:lnTo>
                <a:lnTo>
                  <a:pt x="715" y="1005"/>
                </a:lnTo>
                <a:lnTo>
                  <a:pt x="721" y="1009"/>
                </a:lnTo>
                <a:lnTo>
                  <a:pt x="734" y="1014"/>
                </a:lnTo>
                <a:lnTo>
                  <a:pt x="734" y="1014"/>
                </a:lnTo>
                <a:lnTo>
                  <a:pt x="741" y="1017"/>
                </a:lnTo>
                <a:lnTo>
                  <a:pt x="750" y="1020"/>
                </a:lnTo>
                <a:lnTo>
                  <a:pt x="750" y="1020"/>
                </a:lnTo>
                <a:lnTo>
                  <a:pt x="766" y="1022"/>
                </a:lnTo>
                <a:lnTo>
                  <a:pt x="777" y="1026"/>
                </a:lnTo>
                <a:lnTo>
                  <a:pt x="780" y="1027"/>
                </a:lnTo>
                <a:lnTo>
                  <a:pt x="784" y="1030"/>
                </a:lnTo>
                <a:lnTo>
                  <a:pt x="784" y="1030"/>
                </a:lnTo>
                <a:lnTo>
                  <a:pt x="800" y="1040"/>
                </a:lnTo>
                <a:lnTo>
                  <a:pt x="808" y="1046"/>
                </a:lnTo>
                <a:lnTo>
                  <a:pt x="811" y="1048"/>
                </a:lnTo>
                <a:lnTo>
                  <a:pt x="814" y="1052"/>
                </a:lnTo>
                <a:lnTo>
                  <a:pt x="814" y="1052"/>
                </a:lnTo>
                <a:lnTo>
                  <a:pt x="817" y="1061"/>
                </a:lnTo>
                <a:lnTo>
                  <a:pt x="819" y="1063"/>
                </a:lnTo>
                <a:lnTo>
                  <a:pt x="822" y="1064"/>
                </a:lnTo>
                <a:lnTo>
                  <a:pt x="822" y="1064"/>
                </a:lnTo>
                <a:lnTo>
                  <a:pt x="825" y="1065"/>
                </a:lnTo>
                <a:lnTo>
                  <a:pt x="827" y="1065"/>
                </a:lnTo>
                <a:lnTo>
                  <a:pt x="829" y="1064"/>
                </a:lnTo>
                <a:lnTo>
                  <a:pt x="829" y="1063"/>
                </a:lnTo>
                <a:lnTo>
                  <a:pt x="830" y="1058"/>
                </a:lnTo>
                <a:lnTo>
                  <a:pt x="830" y="1052"/>
                </a:lnTo>
                <a:lnTo>
                  <a:pt x="830" y="1052"/>
                </a:lnTo>
                <a:lnTo>
                  <a:pt x="829" y="1049"/>
                </a:lnTo>
                <a:lnTo>
                  <a:pt x="829" y="1047"/>
                </a:lnTo>
                <a:lnTo>
                  <a:pt x="825" y="1043"/>
                </a:lnTo>
                <a:lnTo>
                  <a:pt x="822" y="1042"/>
                </a:lnTo>
                <a:lnTo>
                  <a:pt x="820" y="1040"/>
                </a:lnTo>
                <a:lnTo>
                  <a:pt x="820" y="1040"/>
                </a:lnTo>
                <a:lnTo>
                  <a:pt x="815" y="1033"/>
                </a:lnTo>
                <a:lnTo>
                  <a:pt x="804" y="1025"/>
                </a:lnTo>
                <a:lnTo>
                  <a:pt x="793" y="1016"/>
                </a:lnTo>
                <a:lnTo>
                  <a:pt x="782" y="1011"/>
                </a:lnTo>
                <a:lnTo>
                  <a:pt x="782" y="1011"/>
                </a:lnTo>
                <a:lnTo>
                  <a:pt x="773" y="1007"/>
                </a:lnTo>
                <a:lnTo>
                  <a:pt x="766" y="1003"/>
                </a:lnTo>
                <a:lnTo>
                  <a:pt x="759" y="999"/>
                </a:lnTo>
                <a:lnTo>
                  <a:pt x="756" y="995"/>
                </a:lnTo>
                <a:lnTo>
                  <a:pt x="756" y="995"/>
                </a:lnTo>
                <a:lnTo>
                  <a:pt x="756" y="993"/>
                </a:lnTo>
                <a:lnTo>
                  <a:pt x="756" y="990"/>
                </a:lnTo>
                <a:lnTo>
                  <a:pt x="759" y="986"/>
                </a:lnTo>
                <a:lnTo>
                  <a:pt x="766" y="982"/>
                </a:lnTo>
                <a:lnTo>
                  <a:pt x="766" y="982"/>
                </a:lnTo>
                <a:lnTo>
                  <a:pt x="774" y="985"/>
                </a:lnTo>
                <a:lnTo>
                  <a:pt x="785" y="988"/>
                </a:lnTo>
                <a:lnTo>
                  <a:pt x="800" y="991"/>
                </a:lnTo>
                <a:lnTo>
                  <a:pt x="800" y="991"/>
                </a:lnTo>
                <a:lnTo>
                  <a:pt x="809" y="994"/>
                </a:lnTo>
                <a:lnTo>
                  <a:pt x="815" y="996"/>
                </a:lnTo>
                <a:lnTo>
                  <a:pt x="825" y="1001"/>
                </a:lnTo>
                <a:lnTo>
                  <a:pt x="832" y="1007"/>
                </a:lnTo>
                <a:lnTo>
                  <a:pt x="838" y="1014"/>
                </a:lnTo>
                <a:lnTo>
                  <a:pt x="838" y="1014"/>
                </a:lnTo>
                <a:lnTo>
                  <a:pt x="845" y="1017"/>
                </a:lnTo>
                <a:lnTo>
                  <a:pt x="850" y="1019"/>
                </a:lnTo>
                <a:lnTo>
                  <a:pt x="855" y="1019"/>
                </a:lnTo>
                <a:lnTo>
                  <a:pt x="861" y="1017"/>
                </a:lnTo>
                <a:lnTo>
                  <a:pt x="861" y="1017"/>
                </a:lnTo>
                <a:lnTo>
                  <a:pt x="866" y="1015"/>
                </a:lnTo>
                <a:lnTo>
                  <a:pt x="867" y="1015"/>
                </a:lnTo>
                <a:lnTo>
                  <a:pt x="867" y="1014"/>
                </a:lnTo>
                <a:lnTo>
                  <a:pt x="867" y="1010"/>
                </a:lnTo>
                <a:lnTo>
                  <a:pt x="868" y="1004"/>
                </a:lnTo>
                <a:lnTo>
                  <a:pt x="868" y="1004"/>
                </a:lnTo>
                <a:lnTo>
                  <a:pt x="868" y="1000"/>
                </a:lnTo>
                <a:lnTo>
                  <a:pt x="867" y="996"/>
                </a:lnTo>
                <a:lnTo>
                  <a:pt x="863" y="988"/>
                </a:lnTo>
                <a:lnTo>
                  <a:pt x="858" y="979"/>
                </a:lnTo>
                <a:lnTo>
                  <a:pt x="858" y="979"/>
                </a:lnTo>
                <a:lnTo>
                  <a:pt x="866" y="975"/>
                </a:lnTo>
                <a:lnTo>
                  <a:pt x="883" y="969"/>
                </a:lnTo>
                <a:lnTo>
                  <a:pt x="883" y="969"/>
                </a:lnTo>
                <a:lnTo>
                  <a:pt x="915" y="959"/>
                </a:lnTo>
                <a:lnTo>
                  <a:pt x="915" y="959"/>
                </a:lnTo>
                <a:close/>
                <a:moveTo>
                  <a:pt x="967" y="1342"/>
                </a:moveTo>
                <a:lnTo>
                  <a:pt x="967" y="1342"/>
                </a:lnTo>
                <a:lnTo>
                  <a:pt x="966" y="1354"/>
                </a:lnTo>
                <a:lnTo>
                  <a:pt x="963" y="1367"/>
                </a:lnTo>
                <a:lnTo>
                  <a:pt x="959" y="1383"/>
                </a:lnTo>
                <a:lnTo>
                  <a:pt x="959" y="1383"/>
                </a:lnTo>
                <a:lnTo>
                  <a:pt x="958" y="1393"/>
                </a:lnTo>
                <a:lnTo>
                  <a:pt x="957" y="1406"/>
                </a:lnTo>
                <a:lnTo>
                  <a:pt x="956" y="1435"/>
                </a:lnTo>
                <a:lnTo>
                  <a:pt x="957" y="1475"/>
                </a:lnTo>
                <a:lnTo>
                  <a:pt x="957" y="1475"/>
                </a:lnTo>
                <a:lnTo>
                  <a:pt x="955" y="1483"/>
                </a:lnTo>
                <a:lnTo>
                  <a:pt x="951" y="1490"/>
                </a:lnTo>
                <a:lnTo>
                  <a:pt x="945" y="1501"/>
                </a:lnTo>
                <a:lnTo>
                  <a:pt x="945" y="1501"/>
                </a:lnTo>
                <a:lnTo>
                  <a:pt x="941" y="1505"/>
                </a:lnTo>
                <a:lnTo>
                  <a:pt x="934" y="1511"/>
                </a:lnTo>
                <a:lnTo>
                  <a:pt x="921" y="1520"/>
                </a:lnTo>
                <a:lnTo>
                  <a:pt x="921" y="1520"/>
                </a:lnTo>
                <a:lnTo>
                  <a:pt x="920" y="1526"/>
                </a:lnTo>
                <a:lnTo>
                  <a:pt x="919" y="1537"/>
                </a:lnTo>
                <a:lnTo>
                  <a:pt x="919" y="1555"/>
                </a:lnTo>
                <a:lnTo>
                  <a:pt x="919" y="1555"/>
                </a:lnTo>
                <a:lnTo>
                  <a:pt x="916" y="1557"/>
                </a:lnTo>
                <a:lnTo>
                  <a:pt x="910" y="1559"/>
                </a:lnTo>
                <a:lnTo>
                  <a:pt x="905" y="1559"/>
                </a:lnTo>
                <a:lnTo>
                  <a:pt x="904" y="1559"/>
                </a:lnTo>
                <a:lnTo>
                  <a:pt x="903" y="1558"/>
                </a:lnTo>
                <a:lnTo>
                  <a:pt x="903" y="1558"/>
                </a:lnTo>
                <a:lnTo>
                  <a:pt x="899" y="1544"/>
                </a:lnTo>
                <a:lnTo>
                  <a:pt x="890" y="1520"/>
                </a:lnTo>
                <a:lnTo>
                  <a:pt x="880" y="1493"/>
                </a:lnTo>
                <a:lnTo>
                  <a:pt x="874" y="1479"/>
                </a:lnTo>
                <a:lnTo>
                  <a:pt x="874" y="1479"/>
                </a:lnTo>
                <a:lnTo>
                  <a:pt x="873" y="1474"/>
                </a:lnTo>
                <a:lnTo>
                  <a:pt x="872" y="1468"/>
                </a:lnTo>
                <a:lnTo>
                  <a:pt x="871" y="1448"/>
                </a:lnTo>
                <a:lnTo>
                  <a:pt x="871" y="1418"/>
                </a:lnTo>
                <a:lnTo>
                  <a:pt x="871" y="1418"/>
                </a:lnTo>
                <a:lnTo>
                  <a:pt x="871" y="1407"/>
                </a:lnTo>
                <a:lnTo>
                  <a:pt x="871" y="1404"/>
                </a:lnTo>
                <a:lnTo>
                  <a:pt x="871" y="1402"/>
                </a:lnTo>
                <a:lnTo>
                  <a:pt x="871" y="1402"/>
                </a:lnTo>
                <a:lnTo>
                  <a:pt x="873" y="1400"/>
                </a:lnTo>
                <a:lnTo>
                  <a:pt x="878" y="1394"/>
                </a:lnTo>
                <a:lnTo>
                  <a:pt x="884" y="1388"/>
                </a:lnTo>
                <a:lnTo>
                  <a:pt x="890" y="1383"/>
                </a:lnTo>
                <a:lnTo>
                  <a:pt x="890" y="1383"/>
                </a:lnTo>
                <a:lnTo>
                  <a:pt x="899" y="1376"/>
                </a:lnTo>
                <a:lnTo>
                  <a:pt x="911" y="1364"/>
                </a:lnTo>
                <a:lnTo>
                  <a:pt x="929" y="1348"/>
                </a:lnTo>
                <a:lnTo>
                  <a:pt x="967" y="1342"/>
                </a:lnTo>
                <a:close/>
                <a:moveTo>
                  <a:pt x="475" y="1425"/>
                </a:moveTo>
                <a:lnTo>
                  <a:pt x="475" y="1425"/>
                </a:lnTo>
                <a:lnTo>
                  <a:pt x="477" y="1422"/>
                </a:lnTo>
                <a:lnTo>
                  <a:pt x="478" y="1421"/>
                </a:lnTo>
                <a:lnTo>
                  <a:pt x="482" y="1422"/>
                </a:lnTo>
                <a:lnTo>
                  <a:pt x="485" y="1423"/>
                </a:lnTo>
                <a:lnTo>
                  <a:pt x="495" y="1430"/>
                </a:lnTo>
                <a:lnTo>
                  <a:pt x="506" y="1441"/>
                </a:lnTo>
                <a:lnTo>
                  <a:pt x="519" y="1455"/>
                </a:lnTo>
                <a:lnTo>
                  <a:pt x="531" y="1473"/>
                </a:lnTo>
                <a:lnTo>
                  <a:pt x="541" y="1493"/>
                </a:lnTo>
                <a:lnTo>
                  <a:pt x="545" y="1502"/>
                </a:lnTo>
                <a:lnTo>
                  <a:pt x="548" y="1514"/>
                </a:lnTo>
                <a:lnTo>
                  <a:pt x="548" y="1514"/>
                </a:lnTo>
                <a:lnTo>
                  <a:pt x="554" y="1536"/>
                </a:lnTo>
                <a:lnTo>
                  <a:pt x="558" y="1555"/>
                </a:lnTo>
                <a:lnTo>
                  <a:pt x="561" y="1575"/>
                </a:lnTo>
                <a:lnTo>
                  <a:pt x="562" y="1594"/>
                </a:lnTo>
                <a:lnTo>
                  <a:pt x="563" y="1611"/>
                </a:lnTo>
                <a:lnTo>
                  <a:pt x="562" y="1628"/>
                </a:lnTo>
                <a:lnTo>
                  <a:pt x="561" y="1646"/>
                </a:lnTo>
                <a:lnTo>
                  <a:pt x="558" y="1663"/>
                </a:lnTo>
                <a:lnTo>
                  <a:pt x="558" y="1663"/>
                </a:lnTo>
                <a:lnTo>
                  <a:pt x="554" y="1680"/>
                </a:lnTo>
                <a:lnTo>
                  <a:pt x="548" y="1699"/>
                </a:lnTo>
                <a:lnTo>
                  <a:pt x="540" y="1715"/>
                </a:lnTo>
                <a:lnTo>
                  <a:pt x="532" y="1730"/>
                </a:lnTo>
                <a:lnTo>
                  <a:pt x="517" y="1753"/>
                </a:lnTo>
                <a:lnTo>
                  <a:pt x="510" y="1762"/>
                </a:lnTo>
                <a:lnTo>
                  <a:pt x="510" y="1762"/>
                </a:lnTo>
                <a:lnTo>
                  <a:pt x="506" y="1762"/>
                </a:lnTo>
                <a:lnTo>
                  <a:pt x="501" y="1762"/>
                </a:lnTo>
                <a:lnTo>
                  <a:pt x="501" y="1762"/>
                </a:lnTo>
                <a:lnTo>
                  <a:pt x="499" y="1762"/>
                </a:lnTo>
                <a:lnTo>
                  <a:pt x="496" y="1759"/>
                </a:lnTo>
                <a:lnTo>
                  <a:pt x="491" y="1755"/>
                </a:lnTo>
                <a:lnTo>
                  <a:pt x="491" y="1755"/>
                </a:lnTo>
                <a:lnTo>
                  <a:pt x="487" y="1755"/>
                </a:lnTo>
                <a:lnTo>
                  <a:pt x="484" y="1754"/>
                </a:lnTo>
                <a:lnTo>
                  <a:pt x="482" y="1755"/>
                </a:lnTo>
                <a:lnTo>
                  <a:pt x="482" y="1755"/>
                </a:lnTo>
                <a:lnTo>
                  <a:pt x="482" y="1757"/>
                </a:lnTo>
                <a:lnTo>
                  <a:pt x="483" y="1759"/>
                </a:lnTo>
                <a:lnTo>
                  <a:pt x="488" y="1768"/>
                </a:lnTo>
                <a:lnTo>
                  <a:pt x="494" y="1778"/>
                </a:lnTo>
                <a:lnTo>
                  <a:pt x="494" y="1778"/>
                </a:lnTo>
                <a:lnTo>
                  <a:pt x="490" y="1784"/>
                </a:lnTo>
                <a:lnTo>
                  <a:pt x="483" y="1791"/>
                </a:lnTo>
                <a:lnTo>
                  <a:pt x="469" y="1804"/>
                </a:lnTo>
                <a:lnTo>
                  <a:pt x="469" y="1804"/>
                </a:lnTo>
                <a:lnTo>
                  <a:pt x="456" y="1812"/>
                </a:lnTo>
                <a:lnTo>
                  <a:pt x="436" y="1826"/>
                </a:lnTo>
                <a:lnTo>
                  <a:pt x="410" y="1839"/>
                </a:lnTo>
                <a:lnTo>
                  <a:pt x="379" y="1854"/>
                </a:lnTo>
                <a:lnTo>
                  <a:pt x="363" y="1860"/>
                </a:lnTo>
                <a:lnTo>
                  <a:pt x="346" y="1867"/>
                </a:lnTo>
                <a:lnTo>
                  <a:pt x="328" y="1871"/>
                </a:lnTo>
                <a:lnTo>
                  <a:pt x="311" y="1875"/>
                </a:lnTo>
                <a:lnTo>
                  <a:pt x="294" y="1878"/>
                </a:lnTo>
                <a:lnTo>
                  <a:pt x="277" y="1878"/>
                </a:lnTo>
                <a:lnTo>
                  <a:pt x="259" y="1876"/>
                </a:lnTo>
                <a:lnTo>
                  <a:pt x="242" y="1873"/>
                </a:lnTo>
                <a:lnTo>
                  <a:pt x="242" y="1873"/>
                </a:lnTo>
                <a:lnTo>
                  <a:pt x="211" y="1864"/>
                </a:lnTo>
                <a:lnTo>
                  <a:pt x="196" y="1858"/>
                </a:lnTo>
                <a:lnTo>
                  <a:pt x="183" y="1852"/>
                </a:lnTo>
                <a:lnTo>
                  <a:pt x="169" y="1846"/>
                </a:lnTo>
                <a:lnTo>
                  <a:pt x="156" y="1838"/>
                </a:lnTo>
                <a:lnTo>
                  <a:pt x="143" y="1829"/>
                </a:lnTo>
                <a:lnTo>
                  <a:pt x="131" y="1821"/>
                </a:lnTo>
                <a:lnTo>
                  <a:pt x="120" y="1811"/>
                </a:lnTo>
                <a:lnTo>
                  <a:pt x="109" y="1800"/>
                </a:lnTo>
                <a:lnTo>
                  <a:pt x="99" y="1789"/>
                </a:lnTo>
                <a:lnTo>
                  <a:pt x="89" y="1776"/>
                </a:lnTo>
                <a:lnTo>
                  <a:pt x="79" y="1763"/>
                </a:lnTo>
                <a:lnTo>
                  <a:pt x="70" y="1748"/>
                </a:lnTo>
                <a:lnTo>
                  <a:pt x="62" y="1732"/>
                </a:lnTo>
                <a:lnTo>
                  <a:pt x="54" y="1715"/>
                </a:lnTo>
                <a:lnTo>
                  <a:pt x="54" y="1715"/>
                </a:lnTo>
                <a:lnTo>
                  <a:pt x="48" y="1696"/>
                </a:lnTo>
                <a:lnTo>
                  <a:pt x="43" y="1679"/>
                </a:lnTo>
                <a:lnTo>
                  <a:pt x="41" y="1660"/>
                </a:lnTo>
                <a:lnTo>
                  <a:pt x="40" y="1643"/>
                </a:lnTo>
                <a:lnTo>
                  <a:pt x="40" y="1626"/>
                </a:lnTo>
                <a:lnTo>
                  <a:pt x="42" y="1609"/>
                </a:lnTo>
                <a:lnTo>
                  <a:pt x="44" y="1591"/>
                </a:lnTo>
                <a:lnTo>
                  <a:pt x="48" y="1575"/>
                </a:lnTo>
                <a:lnTo>
                  <a:pt x="53" y="1559"/>
                </a:lnTo>
                <a:lnTo>
                  <a:pt x="58" y="1543"/>
                </a:lnTo>
                <a:lnTo>
                  <a:pt x="70" y="1514"/>
                </a:lnTo>
                <a:lnTo>
                  <a:pt x="93" y="1463"/>
                </a:lnTo>
                <a:lnTo>
                  <a:pt x="93" y="1463"/>
                </a:lnTo>
                <a:lnTo>
                  <a:pt x="99" y="1452"/>
                </a:lnTo>
                <a:lnTo>
                  <a:pt x="107" y="1441"/>
                </a:lnTo>
                <a:lnTo>
                  <a:pt x="119" y="1431"/>
                </a:lnTo>
                <a:lnTo>
                  <a:pt x="132" y="1422"/>
                </a:lnTo>
                <a:lnTo>
                  <a:pt x="146" y="1412"/>
                </a:lnTo>
                <a:lnTo>
                  <a:pt x="161" y="1405"/>
                </a:lnTo>
                <a:lnTo>
                  <a:pt x="191" y="1390"/>
                </a:lnTo>
                <a:lnTo>
                  <a:pt x="222" y="1378"/>
                </a:lnTo>
                <a:lnTo>
                  <a:pt x="248" y="1369"/>
                </a:lnTo>
                <a:lnTo>
                  <a:pt x="274" y="1360"/>
                </a:lnTo>
                <a:lnTo>
                  <a:pt x="274" y="1360"/>
                </a:lnTo>
                <a:lnTo>
                  <a:pt x="275" y="1363"/>
                </a:lnTo>
                <a:lnTo>
                  <a:pt x="277" y="1370"/>
                </a:lnTo>
                <a:lnTo>
                  <a:pt x="279" y="1396"/>
                </a:lnTo>
                <a:lnTo>
                  <a:pt x="285" y="1475"/>
                </a:lnTo>
                <a:lnTo>
                  <a:pt x="294" y="1590"/>
                </a:lnTo>
                <a:lnTo>
                  <a:pt x="294" y="1590"/>
                </a:lnTo>
                <a:lnTo>
                  <a:pt x="285" y="1597"/>
                </a:lnTo>
                <a:lnTo>
                  <a:pt x="279" y="1606"/>
                </a:lnTo>
                <a:lnTo>
                  <a:pt x="277" y="1611"/>
                </a:lnTo>
                <a:lnTo>
                  <a:pt x="274" y="1616"/>
                </a:lnTo>
                <a:lnTo>
                  <a:pt x="274" y="1616"/>
                </a:lnTo>
                <a:lnTo>
                  <a:pt x="274" y="1621"/>
                </a:lnTo>
                <a:lnTo>
                  <a:pt x="274" y="1627"/>
                </a:lnTo>
                <a:lnTo>
                  <a:pt x="277" y="1633"/>
                </a:lnTo>
                <a:lnTo>
                  <a:pt x="279" y="1639"/>
                </a:lnTo>
                <a:lnTo>
                  <a:pt x="285" y="1652"/>
                </a:lnTo>
                <a:lnTo>
                  <a:pt x="290" y="1660"/>
                </a:lnTo>
                <a:lnTo>
                  <a:pt x="290" y="1660"/>
                </a:lnTo>
                <a:lnTo>
                  <a:pt x="293" y="1663"/>
                </a:lnTo>
                <a:lnTo>
                  <a:pt x="296" y="1664"/>
                </a:lnTo>
                <a:lnTo>
                  <a:pt x="301" y="1665"/>
                </a:lnTo>
                <a:lnTo>
                  <a:pt x="306" y="1665"/>
                </a:lnTo>
                <a:lnTo>
                  <a:pt x="317" y="1665"/>
                </a:lnTo>
                <a:lnTo>
                  <a:pt x="328" y="1663"/>
                </a:lnTo>
                <a:lnTo>
                  <a:pt x="328" y="1663"/>
                </a:lnTo>
                <a:lnTo>
                  <a:pt x="333" y="1660"/>
                </a:lnTo>
                <a:lnTo>
                  <a:pt x="337" y="1657"/>
                </a:lnTo>
                <a:lnTo>
                  <a:pt x="341" y="1651"/>
                </a:lnTo>
                <a:lnTo>
                  <a:pt x="345" y="1643"/>
                </a:lnTo>
                <a:lnTo>
                  <a:pt x="351" y="1625"/>
                </a:lnTo>
                <a:lnTo>
                  <a:pt x="351" y="1625"/>
                </a:lnTo>
                <a:lnTo>
                  <a:pt x="363" y="1617"/>
                </a:lnTo>
                <a:lnTo>
                  <a:pt x="374" y="1609"/>
                </a:lnTo>
                <a:lnTo>
                  <a:pt x="389" y="1596"/>
                </a:lnTo>
                <a:lnTo>
                  <a:pt x="389" y="1596"/>
                </a:lnTo>
                <a:lnTo>
                  <a:pt x="394" y="1591"/>
                </a:lnTo>
                <a:lnTo>
                  <a:pt x="399" y="1585"/>
                </a:lnTo>
                <a:lnTo>
                  <a:pt x="411" y="1564"/>
                </a:lnTo>
                <a:lnTo>
                  <a:pt x="425" y="1538"/>
                </a:lnTo>
                <a:lnTo>
                  <a:pt x="440" y="1510"/>
                </a:lnTo>
                <a:lnTo>
                  <a:pt x="464" y="1455"/>
                </a:lnTo>
                <a:lnTo>
                  <a:pt x="472" y="1436"/>
                </a:lnTo>
                <a:lnTo>
                  <a:pt x="475" y="1425"/>
                </a:lnTo>
                <a:lnTo>
                  <a:pt x="475" y="1425"/>
                </a:lnTo>
                <a:close/>
                <a:moveTo>
                  <a:pt x="312" y="1367"/>
                </a:moveTo>
                <a:lnTo>
                  <a:pt x="312" y="1367"/>
                </a:lnTo>
                <a:lnTo>
                  <a:pt x="335" y="1367"/>
                </a:lnTo>
                <a:lnTo>
                  <a:pt x="352" y="1367"/>
                </a:lnTo>
                <a:lnTo>
                  <a:pt x="364" y="1367"/>
                </a:lnTo>
                <a:lnTo>
                  <a:pt x="364" y="1367"/>
                </a:lnTo>
                <a:lnTo>
                  <a:pt x="377" y="1369"/>
                </a:lnTo>
                <a:lnTo>
                  <a:pt x="384" y="1370"/>
                </a:lnTo>
                <a:lnTo>
                  <a:pt x="393" y="1374"/>
                </a:lnTo>
                <a:lnTo>
                  <a:pt x="393" y="1374"/>
                </a:lnTo>
                <a:lnTo>
                  <a:pt x="404" y="1379"/>
                </a:lnTo>
                <a:lnTo>
                  <a:pt x="409" y="1380"/>
                </a:lnTo>
                <a:lnTo>
                  <a:pt x="409" y="1380"/>
                </a:lnTo>
                <a:lnTo>
                  <a:pt x="409" y="1380"/>
                </a:lnTo>
                <a:lnTo>
                  <a:pt x="409" y="1383"/>
                </a:lnTo>
                <a:lnTo>
                  <a:pt x="406" y="1389"/>
                </a:lnTo>
                <a:lnTo>
                  <a:pt x="403" y="1396"/>
                </a:lnTo>
                <a:lnTo>
                  <a:pt x="399" y="1402"/>
                </a:lnTo>
                <a:lnTo>
                  <a:pt x="399" y="1402"/>
                </a:lnTo>
                <a:lnTo>
                  <a:pt x="395" y="1404"/>
                </a:lnTo>
                <a:lnTo>
                  <a:pt x="391" y="1404"/>
                </a:lnTo>
                <a:lnTo>
                  <a:pt x="388" y="1402"/>
                </a:lnTo>
                <a:lnTo>
                  <a:pt x="383" y="1402"/>
                </a:lnTo>
                <a:lnTo>
                  <a:pt x="383" y="1402"/>
                </a:lnTo>
                <a:lnTo>
                  <a:pt x="379" y="1401"/>
                </a:lnTo>
                <a:lnTo>
                  <a:pt x="378" y="1400"/>
                </a:lnTo>
                <a:lnTo>
                  <a:pt x="378" y="1399"/>
                </a:lnTo>
                <a:lnTo>
                  <a:pt x="377" y="1396"/>
                </a:lnTo>
                <a:lnTo>
                  <a:pt x="377" y="1396"/>
                </a:lnTo>
                <a:lnTo>
                  <a:pt x="375" y="1394"/>
                </a:lnTo>
                <a:lnTo>
                  <a:pt x="373" y="1394"/>
                </a:lnTo>
                <a:lnTo>
                  <a:pt x="370" y="1396"/>
                </a:lnTo>
                <a:lnTo>
                  <a:pt x="370" y="1396"/>
                </a:lnTo>
                <a:lnTo>
                  <a:pt x="368" y="1397"/>
                </a:lnTo>
                <a:lnTo>
                  <a:pt x="364" y="1401"/>
                </a:lnTo>
                <a:lnTo>
                  <a:pt x="357" y="1412"/>
                </a:lnTo>
                <a:lnTo>
                  <a:pt x="357" y="1412"/>
                </a:lnTo>
                <a:lnTo>
                  <a:pt x="356" y="1415"/>
                </a:lnTo>
                <a:lnTo>
                  <a:pt x="357" y="1416"/>
                </a:lnTo>
                <a:lnTo>
                  <a:pt x="358" y="1417"/>
                </a:lnTo>
                <a:lnTo>
                  <a:pt x="362" y="1418"/>
                </a:lnTo>
                <a:lnTo>
                  <a:pt x="368" y="1420"/>
                </a:lnTo>
                <a:lnTo>
                  <a:pt x="373" y="1421"/>
                </a:lnTo>
                <a:lnTo>
                  <a:pt x="373" y="1421"/>
                </a:lnTo>
                <a:lnTo>
                  <a:pt x="382" y="1425"/>
                </a:lnTo>
                <a:lnTo>
                  <a:pt x="394" y="1427"/>
                </a:lnTo>
                <a:lnTo>
                  <a:pt x="411" y="1431"/>
                </a:lnTo>
                <a:lnTo>
                  <a:pt x="411" y="1431"/>
                </a:lnTo>
                <a:lnTo>
                  <a:pt x="393" y="1459"/>
                </a:lnTo>
                <a:lnTo>
                  <a:pt x="393" y="1459"/>
                </a:lnTo>
                <a:lnTo>
                  <a:pt x="389" y="1467"/>
                </a:lnTo>
                <a:lnTo>
                  <a:pt x="387" y="1475"/>
                </a:lnTo>
                <a:lnTo>
                  <a:pt x="379" y="1499"/>
                </a:lnTo>
                <a:lnTo>
                  <a:pt x="373" y="1525"/>
                </a:lnTo>
                <a:lnTo>
                  <a:pt x="368" y="1536"/>
                </a:lnTo>
                <a:lnTo>
                  <a:pt x="364" y="1546"/>
                </a:lnTo>
                <a:lnTo>
                  <a:pt x="364" y="1546"/>
                </a:lnTo>
                <a:lnTo>
                  <a:pt x="358" y="1553"/>
                </a:lnTo>
                <a:lnTo>
                  <a:pt x="352" y="1560"/>
                </a:lnTo>
                <a:lnTo>
                  <a:pt x="345" y="1567"/>
                </a:lnTo>
                <a:lnTo>
                  <a:pt x="337" y="1573"/>
                </a:lnTo>
                <a:lnTo>
                  <a:pt x="325" y="1580"/>
                </a:lnTo>
                <a:lnTo>
                  <a:pt x="319" y="1584"/>
                </a:lnTo>
                <a:lnTo>
                  <a:pt x="319" y="1584"/>
                </a:lnTo>
                <a:lnTo>
                  <a:pt x="312" y="1367"/>
                </a:lnTo>
                <a:lnTo>
                  <a:pt x="312" y="1367"/>
                </a:lnTo>
                <a:close/>
                <a:moveTo>
                  <a:pt x="1324" y="1386"/>
                </a:moveTo>
                <a:lnTo>
                  <a:pt x="1324" y="1386"/>
                </a:lnTo>
                <a:lnTo>
                  <a:pt x="1362" y="1396"/>
                </a:lnTo>
                <a:lnTo>
                  <a:pt x="1362" y="1396"/>
                </a:lnTo>
                <a:lnTo>
                  <a:pt x="1378" y="1401"/>
                </a:lnTo>
                <a:lnTo>
                  <a:pt x="1392" y="1406"/>
                </a:lnTo>
                <a:lnTo>
                  <a:pt x="1403" y="1412"/>
                </a:lnTo>
                <a:lnTo>
                  <a:pt x="1403" y="1412"/>
                </a:lnTo>
                <a:lnTo>
                  <a:pt x="1371" y="1478"/>
                </a:lnTo>
                <a:lnTo>
                  <a:pt x="1347" y="1525"/>
                </a:lnTo>
                <a:lnTo>
                  <a:pt x="1340" y="1542"/>
                </a:lnTo>
                <a:lnTo>
                  <a:pt x="1336" y="1552"/>
                </a:lnTo>
                <a:lnTo>
                  <a:pt x="1336" y="1552"/>
                </a:lnTo>
                <a:lnTo>
                  <a:pt x="1335" y="1555"/>
                </a:lnTo>
                <a:lnTo>
                  <a:pt x="1331" y="1559"/>
                </a:lnTo>
                <a:lnTo>
                  <a:pt x="1326" y="1563"/>
                </a:lnTo>
                <a:lnTo>
                  <a:pt x="1321" y="1565"/>
                </a:lnTo>
                <a:lnTo>
                  <a:pt x="1311" y="1569"/>
                </a:lnTo>
                <a:lnTo>
                  <a:pt x="1308" y="1570"/>
                </a:lnTo>
                <a:lnTo>
                  <a:pt x="1308" y="1570"/>
                </a:lnTo>
                <a:lnTo>
                  <a:pt x="1304" y="1573"/>
                </a:lnTo>
                <a:lnTo>
                  <a:pt x="1295" y="1575"/>
                </a:lnTo>
                <a:lnTo>
                  <a:pt x="1282" y="1578"/>
                </a:lnTo>
                <a:lnTo>
                  <a:pt x="1215" y="1495"/>
                </a:lnTo>
                <a:lnTo>
                  <a:pt x="1215" y="1495"/>
                </a:lnTo>
                <a:lnTo>
                  <a:pt x="1220" y="1493"/>
                </a:lnTo>
                <a:lnTo>
                  <a:pt x="1231" y="1485"/>
                </a:lnTo>
                <a:lnTo>
                  <a:pt x="1247" y="1473"/>
                </a:lnTo>
                <a:lnTo>
                  <a:pt x="1257" y="1465"/>
                </a:lnTo>
                <a:lnTo>
                  <a:pt x="1266" y="1457"/>
                </a:lnTo>
                <a:lnTo>
                  <a:pt x="1266" y="1457"/>
                </a:lnTo>
                <a:lnTo>
                  <a:pt x="1287" y="1435"/>
                </a:lnTo>
                <a:lnTo>
                  <a:pt x="1305" y="1411"/>
                </a:lnTo>
                <a:lnTo>
                  <a:pt x="1324" y="1386"/>
                </a:lnTo>
                <a:lnTo>
                  <a:pt x="1324" y="1386"/>
                </a:lnTo>
                <a:close/>
                <a:moveTo>
                  <a:pt x="1550" y="1622"/>
                </a:moveTo>
                <a:lnTo>
                  <a:pt x="1572" y="1628"/>
                </a:lnTo>
                <a:lnTo>
                  <a:pt x="1604" y="1638"/>
                </a:lnTo>
                <a:lnTo>
                  <a:pt x="1604" y="1638"/>
                </a:lnTo>
                <a:lnTo>
                  <a:pt x="1618" y="1644"/>
                </a:lnTo>
                <a:lnTo>
                  <a:pt x="1625" y="1649"/>
                </a:lnTo>
                <a:lnTo>
                  <a:pt x="1628" y="1651"/>
                </a:lnTo>
                <a:lnTo>
                  <a:pt x="1626" y="1651"/>
                </a:lnTo>
                <a:lnTo>
                  <a:pt x="1626" y="1651"/>
                </a:lnTo>
                <a:lnTo>
                  <a:pt x="1583" y="1649"/>
                </a:lnTo>
                <a:lnTo>
                  <a:pt x="1556" y="1648"/>
                </a:lnTo>
                <a:lnTo>
                  <a:pt x="1544" y="1647"/>
                </a:lnTo>
                <a:lnTo>
                  <a:pt x="1544" y="1647"/>
                </a:lnTo>
                <a:lnTo>
                  <a:pt x="1546" y="1638"/>
                </a:lnTo>
                <a:lnTo>
                  <a:pt x="1547" y="1628"/>
                </a:lnTo>
                <a:lnTo>
                  <a:pt x="1547" y="1622"/>
                </a:lnTo>
                <a:lnTo>
                  <a:pt x="1550" y="1622"/>
                </a:lnTo>
                <a:close/>
                <a:moveTo>
                  <a:pt x="1626" y="1609"/>
                </a:moveTo>
                <a:lnTo>
                  <a:pt x="1626" y="1609"/>
                </a:lnTo>
                <a:lnTo>
                  <a:pt x="1631" y="1610"/>
                </a:lnTo>
                <a:lnTo>
                  <a:pt x="1632" y="1610"/>
                </a:lnTo>
                <a:lnTo>
                  <a:pt x="1631" y="1611"/>
                </a:lnTo>
                <a:lnTo>
                  <a:pt x="1632" y="1612"/>
                </a:lnTo>
                <a:lnTo>
                  <a:pt x="1632" y="1612"/>
                </a:lnTo>
                <a:lnTo>
                  <a:pt x="1637" y="1617"/>
                </a:lnTo>
                <a:lnTo>
                  <a:pt x="1642" y="1626"/>
                </a:lnTo>
                <a:lnTo>
                  <a:pt x="1646" y="1637"/>
                </a:lnTo>
                <a:lnTo>
                  <a:pt x="1649" y="1644"/>
                </a:lnTo>
                <a:lnTo>
                  <a:pt x="1649" y="1644"/>
                </a:lnTo>
                <a:lnTo>
                  <a:pt x="1649" y="1646"/>
                </a:lnTo>
                <a:lnTo>
                  <a:pt x="1647" y="1646"/>
                </a:lnTo>
                <a:lnTo>
                  <a:pt x="1642" y="1644"/>
                </a:lnTo>
                <a:lnTo>
                  <a:pt x="1629" y="1637"/>
                </a:lnTo>
                <a:lnTo>
                  <a:pt x="1608" y="1625"/>
                </a:lnTo>
                <a:lnTo>
                  <a:pt x="1608" y="1625"/>
                </a:lnTo>
                <a:lnTo>
                  <a:pt x="1609" y="1622"/>
                </a:lnTo>
                <a:lnTo>
                  <a:pt x="1613" y="1617"/>
                </a:lnTo>
                <a:lnTo>
                  <a:pt x="1619" y="1611"/>
                </a:lnTo>
                <a:lnTo>
                  <a:pt x="1623" y="1610"/>
                </a:lnTo>
                <a:lnTo>
                  <a:pt x="1626" y="1609"/>
                </a:lnTo>
                <a:lnTo>
                  <a:pt x="1626" y="1609"/>
                </a:lnTo>
                <a:close/>
                <a:moveTo>
                  <a:pt x="1400" y="1676"/>
                </a:moveTo>
                <a:lnTo>
                  <a:pt x="1400" y="1676"/>
                </a:lnTo>
                <a:lnTo>
                  <a:pt x="1403" y="1675"/>
                </a:lnTo>
                <a:lnTo>
                  <a:pt x="1409" y="1675"/>
                </a:lnTo>
                <a:lnTo>
                  <a:pt x="1423" y="1679"/>
                </a:lnTo>
                <a:lnTo>
                  <a:pt x="1441" y="1685"/>
                </a:lnTo>
                <a:lnTo>
                  <a:pt x="1479" y="1689"/>
                </a:lnTo>
                <a:lnTo>
                  <a:pt x="1479" y="1689"/>
                </a:lnTo>
                <a:lnTo>
                  <a:pt x="1465" y="1727"/>
                </a:lnTo>
                <a:lnTo>
                  <a:pt x="1452" y="1757"/>
                </a:lnTo>
                <a:lnTo>
                  <a:pt x="1446" y="1769"/>
                </a:lnTo>
                <a:lnTo>
                  <a:pt x="1441" y="1778"/>
                </a:lnTo>
                <a:lnTo>
                  <a:pt x="1441" y="1778"/>
                </a:lnTo>
                <a:lnTo>
                  <a:pt x="1435" y="1785"/>
                </a:lnTo>
                <a:lnTo>
                  <a:pt x="1425" y="1795"/>
                </a:lnTo>
                <a:lnTo>
                  <a:pt x="1413" y="1807"/>
                </a:lnTo>
                <a:lnTo>
                  <a:pt x="1395" y="1820"/>
                </a:lnTo>
                <a:lnTo>
                  <a:pt x="1377" y="1832"/>
                </a:lnTo>
                <a:lnTo>
                  <a:pt x="1357" y="1843"/>
                </a:lnTo>
                <a:lnTo>
                  <a:pt x="1335" y="1853"/>
                </a:lnTo>
                <a:lnTo>
                  <a:pt x="1323" y="1858"/>
                </a:lnTo>
                <a:lnTo>
                  <a:pt x="1311" y="1860"/>
                </a:lnTo>
                <a:lnTo>
                  <a:pt x="1311" y="1860"/>
                </a:lnTo>
                <a:lnTo>
                  <a:pt x="1288" y="1865"/>
                </a:lnTo>
                <a:lnTo>
                  <a:pt x="1266" y="1869"/>
                </a:lnTo>
                <a:lnTo>
                  <a:pt x="1246" y="1871"/>
                </a:lnTo>
                <a:lnTo>
                  <a:pt x="1227" y="1873"/>
                </a:lnTo>
                <a:lnTo>
                  <a:pt x="1210" y="1873"/>
                </a:lnTo>
                <a:lnTo>
                  <a:pt x="1195" y="1870"/>
                </a:lnTo>
                <a:lnTo>
                  <a:pt x="1182" y="1868"/>
                </a:lnTo>
                <a:lnTo>
                  <a:pt x="1171" y="1864"/>
                </a:lnTo>
                <a:lnTo>
                  <a:pt x="1171" y="1864"/>
                </a:lnTo>
                <a:lnTo>
                  <a:pt x="1158" y="1858"/>
                </a:lnTo>
                <a:lnTo>
                  <a:pt x="1143" y="1848"/>
                </a:lnTo>
                <a:lnTo>
                  <a:pt x="1113" y="1827"/>
                </a:lnTo>
                <a:lnTo>
                  <a:pt x="1074" y="1800"/>
                </a:lnTo>
                <a:lnTo>
                  <a:pt x="1074" y="1800"/>
                </a:lnTo>
                <a:lnTo>
                  <a:pt x="1090" y="1685"/>
                </a:lnTo>
                <a:lnTo>
                  <a:pt x="1090" y="1685"/>
                </a:lnTo>
                <a:lnTo>
                  <a:pt x="1095" y="1684"/>
                </a:lnTo>
                <a:lnTo>
                  <a:pt x="1105" y="1681"/>
                </a:lnTo>
                <a:lnTo>
                  <a:pt x="1139" y="1676"/>
                </a:lnTo>
                <a:lnTo>
                  <a:pt x="1172" y="1671"/>
                </a:lnTo>
                <a:lnTo>
                  <a:pt x="1189" y="1669"/>
                </a:lnTo>
                <a:lnTo>
                  <a:pt x="1189" y="1669"/>
                </a:lnTo>
                <a:lnTo>
                  <a:pt x="1192" y="1670"/>
                </a:lnTo>
                <a:lnTo>
                  <a:pt x="1193" y="1671"/>
                </a:lnTo>
                <a:lnTo>
                  <a:pt x="1192" y="1674"/>
                </a:lnTo>
                <a:lnTo>
                  <a:pt x="1190" y="1678"/>
                </a:lnTo>
                <a:lnTo>
                  <a:pt x="1189" y="1683"/>
                </a:lnTo>
                <a:lnTo>
                  <a:pt x="1189" y="1683"/>
                </a:lnTo>
                <a:lnTo>
                  <a:pt x="1190" y="1686"/>
                </a:lnTo>
                <a:lnTo>
                  <a:pt x="1193" y="1688"/>
                </a:lnTo>
                <a:lnTo>
                  <a:pt x="1194" y="1689"/>
                </a:lnTo>
                <a:lnTo>
                  <a:pt x="1203" y="1689"/>
                </a:lnTo>
                <a:lnTo>
                  <a:pt x="1215" y="1685"/>
                </a:lnTo>
                <a:lnTo>
                  <a:pt x="1215" y="1685"/>
                </a:lnTo>
                <a:lnTo>
                  <a:pt x="1225" y="1683"/>
                </a:lnTo>
                <a:lnTo>
                  <a:pt x="1226" y="1681"/>
                </a:lnTo>
                <a:lnTo>
                  <a:pt x="1226" y="1680"/>
                </a:lnTo>
                <a:lnTo>
                  <a:pt x="1225" y="1680"/>
                </a:lnTo>
                <a:lnTo>
                  <a:pt x="1224" y="1679"/>
                </a:lnTo>
                <a:lnTo>
                  <a:pt x="1225" y="1679"/>
                </a:lnTo>
                <a:lnTo>
                  <a:pt x="1225" y="1679"/>
                </a:lnTo>
                <a:lnTo>
                  <a:pt x="1236" y="1678"/>
                </a:lnTo>
                <a:lnTo>
                  <a:pt x="1243" y="1679"/>
                </a:lnTo>
                <a:lnTo>
                  <a:pt x="1247" y="1679"/>
                </a:lnTo>
                <a:lnTo>
                  <a:pt x="1247" y="1679"/>
                </a:lnTo>
                <a:lnTo>
                  <a:pt x="1248" y="1680"/>
                </a:lnTo>
                <a:lnTo>
                  <a:pt x="1248" y="1681"/>
                </a:lnTo>
                <a:lnTo>
                  <a:pt x="1247" y="1685"/>
                </a:lnTo>
                <a:lnTo>
                  <a:pt x="1247" y="1685"/>
                </a:lnTo>
                <a:lnTo>
                  <a:pt x="1247" y="1688"/>
                </a:lnTo>
                <a:lnTo>
                  <a:pt x="1250" y="1690"/>
                </a:lnTo>
                <a:lnTo>
                  <a:pt x="1253" y="1691"/>
                </a:lnTo>
                <a:lnTo>
                  <a:pt x="1253" y="1691"/>
                </a:lnTo>
                <a:lnTo>
                  <a:pt x="1273" y="1690"/>
                </a:lnTo>
                <a:lnTo>
                  <a:pt x="1304" y="1685"/>
                </a:lnTo>
                <a:lnTo>
                  <a:pt x="1304" y="1685"/>
                </a:lnTo>
                <a:lnTo>
                  <a:pt x="1310" y="1685"/>
                </a:lnTo>
                <a:lnTo>
                  <a:pt x="1314" y="1685"/>
                </a:lnTo>
                <a:lnTo>
                  <a:pt x="1316" y="1686"/>
                </a:lnTo>
                <a:lnTo>
                  <a:pt x="1319" y="1688"/>
                </a:lnTo>
                <a:lnTo>
                  <a:pt x="1321" y="1691"/>
                </a:lnTo>
                <a:lnTo>
                  <a:pt x="1326" y="1695"/>
                </a:lnTo>
                <a:lnTo>
                  <a:pt x="1326" y="1695"/>
                </a:lnTo>
                <a:lnTo>
                  <a:pt x="1332" y="1697"/>
                </a:lnTo>
                <a:lnTo>
                  <a:pt x="1337" y="1697"/>
                </a:lnTo>
                <a:lnTo>
                  <a:pt x="1356" y="1699"/>
                </a:lnTo>
                <a:lnTo>
                  <a:pt x="1356" y="1699"/>
                </a:lnTo>
                <a:lnTo>
                  <a:pt x="1363" y="1697"/>
                </a:lnTo>
                <a:lnTo>
                  <a:pt x="1371" y="1696"/>
                </a:lnTo>
                <a:lnTo>
                  <a:pt x="1377" y="1692"/>
                </a:lnTo>
                <a:lnTo>
                  <a:pt x="1383" y="1689"/>
                </a:lnTo>
                <a:lnTo>
                  <a:pt x="1394" y="1681"/>
                </a:lnTo>
                <a:lnTo>
                  <a:pt x="1400" y="1676"/>
                </a:lnTo>
                <a:lnTo>
                  <a:pt x="1400" y="1676"/>
                </a:lnTo>
                <a:close/>
                <a:moveTo>
                  <a:pt x="1499" y="1546"/>
                </a:moveTo>
                <a:lnTo>
                  <a:pt x="1499" y="1546"/>
                </a:lnTo>
                <a:lnTo>
                  <a:pt x="1502" y="1565"/>
                </a:lnTo>
                <a:lnTo>
                  <a:pt x="1503" y="1583"/>
                </a:lnTo>
                <a:lnTo>
                  <a:pt x="1502" y="1600"/>
                </a:lnTo>
                <a:lnTo>
                  <a:pt x="1502" y="1600"/>
                </a:lnTo>
                <a:lnTo>
                  <a:pt x="1500" y="1615"/>
                </a:lnTo>
                <a:lnTo>
                  <a:pt x="1498" y="1628"/>
                </a:lnTo>
                <a:lnTo>
                  <a:pt x="1495" y="1639"/>
                </a:lnTo>
                <a:lnTo>
                  <a:pt x="1494" y="1643"/>
                </a:lnTo>
                <a:lnTo>
                  <a:pt x="1493" y="1644"/>
                </a:lnTo>
                <a:lnTo>
                  <a:pt x="1493" y="1644"/>
                </a:lnTo>
                <a:lnTo>
                  <a:pt x="1486" y="1644"/>
                </a:lnTo>
                <a:lnTo>
                  <a:pt x="1472" y="1643"/>
                </a:lnTo>
                <a:lnTo>
                  <a:pt x="1460" y="1641"/>
                </a:lnTo>
                <a:lnTo>
                  <a:pt x="1455" y="1639"/>
                </a:lnTo>
                <a:lnTo>
                  <a:pt x="1451" y="1638"/>
                </a:lnTo>
                <a:lnTo>
                  <a:pt x="1451" y="1638"/>
                </a:lnTo>
                <a:lnTo>
                  <a:pt x="1447" y="1637"/>
                </a:lnTo>
                <a:lnTo>
                  <a:pt x="1441" y="1636"/>
                </a:lnTo>
                <a:lnTo>
                  <a:pt x="1424" y="1636"/>
                </a:lnTo>
                <a:lnTo>
                  <a:pt x="1404" y="1636"/>
                </a:lnTo>
                <a:lnTo>
                  <a:pt x="1390" y="1634"/>
                </a:lnTo>
                <a:lnTo>
                  <a:pt x="1390" y="1634"/>
                </a:lnTo>
                <a:lnTo>
                  <a:pt x="1385" y="1633"/>
                </a:lnTo>
                <a:lnTo>
                  <a:pt x="1384" y="1632"/>
                </a:lnTo>
                <a:lnTo>
                  <a:pt x="1383" y="1630"/>
                </a:lnTo>
                <a:lnTo>
                  <a:pt x="1381" y="1625"/>
                </a:lnTo>
                <a:lnTo>
                  <a:pt x="1381" y="1625"/>
                </a:lnTo>
                <a:lnTo>
                  <a:pt x="1378" y="1623"/>
                </a:lnTo>
                <a:lnTo>
                  <a:pt x="1374" y="1622"/>
                </a:lnTo>
                <a:lnTo>
                  <a:pt x="1364" y="1622"/>
                </a:lnTo>
                <a:lnTo>
                  <a:pt x="1352" y="1625"/>
                </a:lnTo>
                <a:lnTo>
                  <a:pt x="1499" y="1546"/>
                </a:lnTo>
                <a:close/>
                <a:moveTo>
                  <a:pt x="1413" y="1425"/>
                </a:moveTo>
                <a:lnTo>
                  <a:pt x="1413" y="1425"/>
                </a:lnTo>
                <a:lnTo>
                  <a:pt x="1419" y="1427"/>
                </a:lnTo>
                <a:lnTo>
                  <a:pt x="1431" y="1436"/>
                </a:lnTo>
                <a:lnTo>
                  <a:pt x="1440" y="1442"/>
                </a:lnTo>
                <a:lnTo>
                  <a:pt x="1447" y="1449"/>
                </a:lnTo>
                <a:lnTo>
                  <a:pt x="1455" y="1457"/>
                </a:lnTo>
                <a:lnTo>
                  <a:pt x="1461" y="1465"/>
                </a:lnTo>
                <a:lnTo>
                  <a:pt x="1461" y="1465"/>
                </a:lnTo>
                <a:lnTo>
                  <a:pt x="1471" y="1485"/>
                </a:lnTo>
                <a:lnTo>
                  <a:pt x="1481" y="1505"/>
                </a:lnTo>
                <a:lnTo>
                  <a:pt x="1489" y="1526"/>
                </a:lnTo>
                <a:lnTo>
                  <a:pt x="1489" y="1526"/>
                </a:lnTo>
                <a:lnTo>
                  <a:pt x="1342" y="1618"/>
                </a:lnTo>
                <a:lnTo>
                  <a:pt x="1342" y="1618"/>
                </a:lnTo>
                <a:lnTo>
                  <a:pt x="1340" y="1620"/>
                </a:lnTo>
                <a:lnTo>
                  <a:pt x="1337" y="1618"/>
                </a:lnTo>
                <a:lnTo>
                  <a:pt x="1334" y="1616"/>
                </a:lnTo>
                <a:lnTo>
                  <a:pt x="1413" y="1425"/>
                </a:lnTo>
                <a:close/>
                <a:moveTo>
                  <a:pt x="1432" y="1326"/>
                </a:moveTo>
                <a:lnTo>
                  <a:pt x="1432" y="1326"/>
                </a:lnTo>
                <a:lnTo>
                  <a:pt x="1430" y="1331"/>
                </a:lnTo>
                <a:lnTo>
                  <a:pt x="1429" y="1339"/>
                </a:lnTo>
                <a:lnTo>
                  <a:pt x="1426" y="1354"/>
                </a:lnTo>
                <a:lnTo>
                  <a:pt x="1346" y="1322"/>
                </a:lnTo>
                <a:lnTo>
                  <a:pt x="1346" y="1322"/>
                </a:lnTo>
                <a:lnTo>
                  <a:pt x="1432" y="1326"/>
                </a:lnTo>
                <a:lnTo>
                  <a:pt x="1432" y="1326"/>
                </a:lnTo>
                <a:close/>
                <a:moveTo>
                  <a:pt x="485" y="1259"/>
                </a:moveTo>
                <a:lnTo>
                  <a:pt x="494" y="1227"/>
                </a:lnTo>
                <a:lnTo>
                  <a:pt x="504" y="1230"/>
                </a:lnTo>
                <a:lnTo>
                  <a:pt x="504" y="1230"/>
                </a:lnTo>
                <a:lnTo>
                  <a:pt x="504" y="1233"/>
                </a:lnTo>
                <a:lnTo>
                  <a:pt x="503" y="1239"/>
                </a:lnTo>
                <a:lnTo>
                  <a:pt x="495" y="1258"/>
                </a:lnTo>
                <a:lnTo>
                  <a:pt x="485" y="1288"/>
                </a:lnTo>
                <a:lnTo>
                  <a:pt x="485" y="1288"/>
                </a:lnTo>
                <a:lnTo>
                  <a:pt x="480" y="1290"/>
                </a:lnTo>
                <a:lnTo>
                  <a:pt x="469" y="1295"/>
                </a:lnTo>
                <a:lnTo>
                  <a:pt x="458" y="1301"/>
                </a:lnTo>
                <a:lnTo>
                  <a:pt x="449" y="1306"/>
                </a:lnTo>
                <a:lnTo>
                  <a:pt x="449" y="1306"/>
                </a:lnTo>
                <a:lnTo>
                  <a:pt x="446" y="1311"/>
                </a:lnTo>
                <a:lnTo>
                  <a:pt x="443" y="1315"/>
                </a:lnTo>
                <a:lnTo>
                  <a:pt x="443" y="1320"/>
                </a:lnTo>
                <a:lnTo>
                  <a:pt x="367" y="1298"/>
                </a:lnTo>
                <a:lnTo>
                  <a:pt x="367" y="1298"/>
                </a:lnTo>
                <a:lnTo>
                  <a:pt x="404" y="1296"/>
                </a:lnTo>
                <a:lnTo>
                  <a:pt x="435" y="1295"/>
                </a:lnTo>
                <a:lnTo>
                  <a:pt x="449" y="1293"/>
                </a:lnTo>
                <a:lnTo>
                  <a:pt x="463" y="1290"/>
                </a:lnTo>
                <a:lnTo>
                  <a:pt x="463" y="1290"/>
                </a:lnTo>
                <a:lnTo>
                  <a:pt x="472" y="1288"/>
                </a:lnTo>
                <a:lnTo>
                  <a:pt x="478" y="1283"/>
                </a:lnTo>
                <a:lnTo>
                  <a:pt x="483" y="1278"/>
                </a:lnTo>
                <a:lnTo>
                  <a:pt x="485" y="1272"/>
                </a:lnTo>
                <a:lnTo>
                  <a:pt x="485" y="1267"/>
                </a:lnTo>
                <a:lnTo>
                  <a:pt x="485" y="1263"/>
                </a:lnTo>
                <a:lnTo>
                  <a:pt x="485" y="1259"/>
                </a:lnTo>
                <a:lnTo>
                  <a:pt x="485" y="125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7" name="Freeform 6">
            <a:extLst>
              <a:ext uri="{FF2B5EF4-FFF2-40B4-BE49-F238E27FC236}">
                <a16:creationId xmlns:a16="http://schemas.microsoft.com/office/drawing/2014/main" id="{5FAE291A-BB78-42C0-AA0B-52579AF34E7A}"/>
              </a:ext>
            </a:extLst>
          </p:cNvPr>
          <p:cNvSpPr>
            <a:spLocks noEditPoints="1"/>
          </p:cNvSpPr>
          <p:nvPr/>
        </p:nvSpPr>
        <p:spPr bwMode="auto">
          <a:xfrm>
            <a:off x="1289768" y="871050"/>
            <a:ext cx="1341667" cy="2585163"/>
          </a:xfrm>
          <a:custGeom>
            <a:avLst/>
            <a:gdLst>
              <a:gd name="T0" fmla="*/ 198 w 779"/>
              <a:gd name="T1" fmla="*/ 350 h 1501"/>
              <a:gd name="T2" fmla="*/ 217 w 779"/>
              <a:gd name="T3" fmla="*/ 399 h 1501"/>
              <a:gd name="T4" fmla="*/ 224 w 779"/>
              <a:gd name="T5" fmla="*/ 424 h 1501"/>
              <a:gd name="T6" fmla="*/ 125 w 779"/>
              <a:gd name="T7" fmla="*/ 476 h 1501"/>
              <a:gd name="T8" fmla="*/ 78 w 779"/>
              <a:gd name="T9" fmla="*/ 631 h 1501"/>
              <a:gd name="T10" fmla="*/ 139 w 779"/>
              <a:gd name="T11" fmla="*/ 704 h 1501"/>
              <a:gd name="T12" fmla="*/ 159 w 779"/>
              <a:gd name="T13" fmla="*/ 738 h 1501"/>
              <a:gd name="T14" fmla="*/ 157 w 779"/>
              <a:gd name="T15" fmla="*/ 869 h 1501"/>
              <a:gd name="T16" fmla="*/ 124 w 779"/>
              <a:gd name="T17" fmla="*/ 925 h 1501"/>
              <a:gd name="T18" fmla="*/ 126 w 779"/>
              <a:gd name="T19" fmla="*/ 1022 h 1501"/>
              <a:gd name="T20" fmla="*/ 109 w 779"/>
              <a:gd name="T21" fmla="*/ 1133 h 1501"/>
              <a:gd name="T22" fmla="*/ 84 w 779"/>
              <a:gd name="T23" fmla="*/ 1152 h 1501"/>
              <a:gd name="T24" fmla="*/ 183 w 779"/>
              <a:gd name="T25" fmla="*/ 1267 h 1501"/>
              <a:gd name="T26" fmla="*/ 278 w 779"/>
              <a:gd name="T27" fmla="*/ 1285 h 1501"/>
              <a:gd name="T28" fmla="*/ 374 w 779"/>
              <a:gd name="T29" fmla="*/ 1220 h 1501"/>
              <a:gd name="T30" fmla="*/ 460 w 779"/>
              <a:gd name="T31" fmla="*/ 1332 h 1501"/>
              <a:gd name="T32" fmla="*/ 582 w 779"/>
              <a:gd name="T33" fmla="*/ 1497 h 1501"/>
              <a:gd name="T34" fmla="*/ 681 w 779"/>
              <a:gd name="T35" fmla="*/ 1458 h 1501"/>
              <a:gd name="T36" fmla="*/ 699 w 779"/>
              <a:gd name="T37" fmla="*/ 1189 h 1501"/>
              <a:gd name="T38" fmla="*/ 613 w 779"/>
              <a:gd name="T39" fmla="*/ 998 h 1501"/>
              <a:gd name="T40" fmla="*/ 671 w 779"/>
              <a:gd name="T41" fmla="*/ 1015 h 1501"/>
              <a:gd name="T42" fmla="*/ 683 w 779"/>
              <a:gd name="T43" fmla="*/ 951 h 1501"/>
              <a:gd name="T44" fmla="*/ 704 w 779"/>
              <a:gd name="T45" fmla="*/ 716 h 1501"/>
              <a:gd name="T46" fmla="*/ 555 w 779"/>
              <a:gd name="T47" fmla="*/ 716 h 1501"/>
              <a:gd name="T48" fmla="*/ 541 w 779"/>
              <a:gd name="T49" fmla="*/ 669 h 1501"/>
              <a:gd name="T50" fmla="*/ 552 w 779"/>
              <a:gd name="T51" fmla="*/ 644 h 1501"/>
              <a:gd name="T52" fmla="*/ 508 w 779"/>
              <a:gd name="T53" fmla="*/ 663 h 1501"/>
              <a:gd name="T54" fmla="*/ 443 w 779"/>
              <a:gd name="T55" fmla="*/ 692 h 1501"/>
              <a:gd name="T56" fmla="*/ 413 w 779"/>
              <a:gd name="T57" fmla="*/ 663 h 1501"/>
              <a:gd name="T58" fmla="*/ 443 w 779"/>
              <a:gd name="T59" fmla="*/ 638 h 1501"/>
              <a:gd name="T60" fmla="*/ 509 w 779"/>
              <a:gd name="T61" fmla="*/ 624 h 1501"/>
              <a:gd name="T62" fmla="*/ 505 w 779"/>
              <a:gd name="T63" fmla="*/ 559 h 1501"/>
              <a:gd name="T64" fmla="*/ 542 w 779"/>
              <a:gd name="T65" fmla="*/ 525 h 1501"/>
              <a:gd name="T66" fmla="*/ 528 w 779"/>
              <a:gd name="T67" fmla="*/ 539 h 1501"/>
              <a:gd name="T68" fmla="*/ 502 w 779"/>
              <a:gd name="T69" fmla="*/ 514 h 1501"/>
              <a:gd name="T70" fmla="*/ 506 w 779"/>
              <a:gd name="T71" fmla="*/ 261 h 1501"/>
              <a:gd name="T72" fmla="*/ 695 w 779"/>
              <a:gd name="T73" fmla="*/ 187 h 1501"/>
              <a:gd name="T74" fmla="*/ 669 w 779"/>
              <a:gd name="T75" fmla="*/ 76 h 1501"/>
              <a:gd name="T76" fmla="*/ 335 w 779"/>
              <a:gd name="T77" fmla="*/ 3 h 1501"/>
              <a:gd name="T78" fmla="*/ 77 w 779"/>
              <a:gd name="T79" fmla="*/ 152 h 1501"/>
              <a:gd name="T80" fmla="*/ 142 w 779"/>
              <a:gd name="T81" fmla="*/ 287 h 1501"/>
              <a:gd name="T82" fmla="*/ 439 w 779"/>
              <a:gd name="T83" fmla="*/ 479 h 1501"/>
              <a:gd name="T84" fmla="*/ 374 w 779"/>
              <a:gd name="T85" fmla="*/ 429 h 1501"/>
              <a:gd name="T86" fmla="*/ 333 w 779"/>
              <a:gd name="T87" fmla="*/ 378 h 1501"/>
              <a:gd name="T88" fmla="*/ 339 w 779"/>
              <a:gd name="T89" fmla="*/ 301 h 1501"/>
              <a:gd name="T90" fmla="*/ 374 w 779"/>
              <a:gd name="T91" fmla="*/ 984 h 1501"/>
              <a:gd name="T92" fmla="*/ 350 w 779"/>
              <a:gd name="T93" fmla="*/ 1094 h 1501"/>
              <a:gd name="T94" fmla="*/ 333 w 779"/>
              <a:gd name="T95" fmla="*/ 967 h 1501"/>
              <a:gd name="T96" fmla="*/ 209 w 779"/>
              <a:gd name="T97" fmla="*/ 1159 h 1501"/>
              <a:gd name="T98" fmla="*/ 255 w 779"/>
              <a:gd name="T99" fmla="*/ 1180 h 1501"/>
              <a:gd name="T100" fmla="*/ 274 w 779"/>
              <a:gd name="T101" fmla="*/ 1235 h 1501"/>
              <a:gd name="T102" fmla="*/ 207 w 779"/>
              <a:gd name="T103" fmla="*/ 1256 h 1501"/>
              <a:gd name="T104" fmla="*/ 531 w 779"/>
              <a:gd name="T105" fmla="*/ 1010 h 1501"/>
              <a:gd name="T106" fmla="*/ 625 w 779"/>
              <a:gd name="T107" fmla="*/ 1100 h 1501"/>
              <a:gd name="T108" fmla="*/ 633 w 779"/>
              <a:gd name="T109" fmla="*/ 1292 h 1501"/>
              <a:gd name="T110" fmla="*/ 584 w 779"/>
              <a:gd name="T111" fmla="*/ 1217 h 1501"/>
              <a:gd name="T112" fmla="*/ 541 w 779"/>
              <a:gd name="T113" fmla="*/ 1067 h 1501"/>
              <a:gd name="T114" fmla="*/ 552 w 779"/>
              <a:gd name="T115" fmla="*/ 1263 h 1501"/>
              <a:gd name="T116" fmla="*/ 624 w 779"/>
              <a:gd name="T117" fmla="*/ 1315 h 1501"/>
              <a:gd name="T118" fmla="*/ 618 w 779"/>
              <a:gd name="T119" fmla="*/ 1458 h 1501"/>
              <a:gd name="T120" fmla="*/ 509 w 779"/>
              <a:gd name="T121" fmla="*/ 1367 h 1501"/>
              <a:gd name="T122" fmla="*/ 523 w 779"/>
              <a:gd name="T123" fmla="*/ 1094 h 1501"/>
              <a:gd name="T124" fmla="*/ 521 w 779"/>
              <a:gd name="T125" fmla="*/ 1188 h 15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779" h="1501">
                <a:moveTo>
                  <a:pt x="203" y="309"/>
                </a:moveTo>
                <a:lnTo>
                  <a:pt x="203" y="323"/>
                </a:lnTo>
                <a:lnTo>
                  <a:pt x="203" y="323"/>
                </a:lnTo>
                <a:lnTo>
                  <a:pt x="204" y="325"/>
                </a:lnTo>
                <a:lnTo>
                  <a:pt x="203" y="326"/>
                </a:lnTo>
                <a:lnTo>
                  <a:pt x="203" y="323"/>
                </a:lnTo>
                <a:lnTo>
                  <a:pt x="203" y="323"/>
                </a:lnTo>
                <a:lnTo>
                  <a:pt x="203" y="323"/>
                </a:lnTo>
                <a:lnTo>
                  <a:pt x="200" y="326"/>
                </a:lnTo>
                <a:lnTo>
                  <a:pt x="200" y="326"/>
                </a:lnTo>
                <a:lnTo>
                  <a:pt x="198" y="333"/>
                </a:lnTo>
                <a:lnTo>
                  <a:pt x="198" y="341"/>
                </a:lnTo>
                <a:lnTo>
                  <a:pt x="198" y="350"/>
                </a:lnTo>
                <a:lnTo>
                  <a:pt x="200" y="358"/>
                </a:lnTo>
                <a:lnTo>
                  <a:pt x="200" y="358"/>
                </a:lnTo>
                <a:lnTo>
                  <a:pt x="203" y="364"/>
                </a:lnTo>
                <a:lnTo>
                  <a:pt x="204" y="368"/>
                </a:lnTo>
                <a:lnTo>
                  <a:pt x="206" y="370"/>
                </a:lnTo>
                <a:lnTo>
                  <a:pt x="206" y="370"/>
                </a:lnTo>
                <a:lnTo>
                  <a:pt x="207" y="378"/>
                </a:lnTo>
                <a:lnTo>
                  <a:pt x="207" y="384"/>
                </a:lnTo>
                <a:lnTo>
                  <a:pt x="209" y="387"/>
                </a:lnTo>
                <a:lnTo>
                  <a:pt x="209" y="387"/>
                </a:lnTo>
                <a:lnTo>
                  <a:pt x="211" y="388"/>
                </a:lnTo>
                <a:lnTo>
                  <a:pt x="213" y="392"/>
                </a:lnTo>
                <a:lnTo>
                  <a:pt x="217" y="399"/>
                </a:lnTo>
                <a:lnTo>
                  <a:pt x="217" y="399"/>
                </a:lnTo>
                <a:lnTo>
                  <a:pt x="222" y="407"/>
                </a:lnTo>
                <a:lnTo>
                  <a:pt x="226" y="413"/>
                </a:lnTo>
                <a:lnTo>
                  <a:pt x="226" y="413"/>
                </a:lnTo>
                <a:lnTo>
                  <a:pt x="228" y="414"/>
                </a:lnTo>
                <a:lnTo>
                  <a:pt x="229" y="417"/>
                </a:lnTo>
                <a:lnTo>
                  <a:pt x="229" y="419"/>
                </a:lnTo>
                <a:lnTo>
                  <a:pt x="229" y="419"/>
                </a:lnTo>
                <a:lnTo>
                  <a:pt x="229" y="424"/>
                </a:lnTo>
                <a:lnTo>
                  <a:pt x="229" y="427"/>
                </a:lnTo>
                <a:lnTo>
                  <a:pt x="229" y="427"/>
                </a:lnTo>
                <a:lnTo>
                  <a:pt x="228" y="426"/>
                </a:lnTo>
                <a:lnTo>
                  <a:pt x="224" y="424"/>
                </a:lnTo>
                <a:lnTo>
                  <a:pt x="220" y="423"/>
                </a:lnTo>
                <a:lnTo>
                  <a:pt x="216" y="423"/>
                </a:lnTo>
                <a:lnTo>
                  <a:pt x="211" y="424"/>
                </a:lnTo>
                <a:lnTo>
                  <a:pt x="203" y="427"/>
                </a:lnTo>
                <a:lnTo>
                  <a:pt x="203" y="427"/>
                </a:lnTo>
                <a:lnTo>
                  <a:pt x="164" y="444"/>
                </a:lnTo>
                <a:lnTo>
                  <a:pt x="146" y="453"/>
                </a:lnTo>
                <a:lnTo>
                  <a:pt x="140" y="456"/>
                </a:lnTo>
                <a:lnTo>
                  <a:pt x="137" y="458"/>
                </a:lnTo>
                <a:lnTo>
                  <a:pt x="137" y="458"/>
                </a:lnTo>
                <a:lnTo>
                  <a:pt x="131" y="467"/>
                </a:lnTo>
                <a:lnTo>
                  <a:pt x="125" y="476"/>
                </a:lnTo>
                <a:lnTo>
                  <a:pt x="125" y="476"/>
                </a:lnTo>
                <a:lnTo>
                  <a:pt x="110" y="506"/>
                </a:lnTo>
                <a:lnTo>
                  <a:pt x="101" y="523"/>
                </a:lnTo>
                <a:lnTo>
                  <a:pt x="96" y="531"/>
                </a:lnTo>
                <a:lnTo>
                  <a:pt x="96" y="531"/>
                </a:lnTo>
                <a:lnTo>
                  <a:pt x="92" y="536"/>
                </a:lnTo>
                <a:lnTo>
                  <a:pt x="87" y="551"/>
                </a:lnTo>
                <a:lnTo>
                  <a:pt x="79" y="569"/>
                </a:lnTo>
                <a:lnTo>
                  <a:pt x="77" y="578"/>
                </a:lnTo>
                <a:lnTo>
                  <a:pt x="76" y="589"/>
                </a:lnTo>
                <a:lnTo>
                  <a:pt x="76" y="589"/>
                </a:lnTo>
                <a:lnTo>
                  <a:pt x="75" y="607"/>
                </a:lnTo>
                <a:lnTo>
                  <a:pt x="76" y="620"/>
                </a:lnTo>
                <a:lnTo>
                  <a:pt x="78" y="631"/>
                </a:lnTo>
                <a:lnTo>
                  <a:pt x="82" y="640"/>
                </a:lnTo>
                <a:lnTo>
                  <a:pt x="82" y="640"/>
                </a:lnTo>
                <a:lnTo>
                  <a:pt x="96" y="667"/>
                </a:lnTo>
                <a:lnTo>
                  <a:pt x="106" y="680"/>
                </a:lnTo>
                <a:lnTo>
                  <a:pt x="109" y="683"/>
                </a:lnTo>
                <a:lnTo>
                  <a:pt x="114" y="687"/>
                </a:lnTo>
                <a:lnTo>
                  <a:pt x="114" y="687"/>
                </a:lnTo>
                <a:lnTo>
                  <a:pt x="127" y="692"/>
                </a:lnTo>
                <a:lnTo>
                  <a:pt x="132" y="694"/>
                </a:lnTo>
                <a:lnTo>
                  <a:pt x="134" y="695"/>
                </a:lnTo>
                <a:lnTo>
                  <a:pt x="134" y="695"/>
                </a:lnTo>
                <a:lnTo>
                  <a:pt x="136" y="699"/>
                </a:lnTo>
                <a:lnTo>
                  <a:pt x="139" y="704"/>
                </a:lnTo>
                <a:lnTo>
                  <a:pt x="139" y="704"/>
                </a:lnTo>
                <a:lnTo>
                  <a:pt x="142" y="710"/>
                </a:lnTo>
                <a:lnTo>
                  <a:pt x="144" y="712"/>
                </a:lnTo>
                <a:lnTo>
                  <a:pt x="145" y="716"/>
                </a:lnTo>
                <a:lnTo>
                  <a:pt x="145" y="716"/>
                </a:lnTo>
                <a:lnTo>
                  <a:pt x="148" y="719"/>
                </a:lnTo>
                <a:lnTo>
                  <a:pt x="149" y="723"/>
                </a:lnTo>
                <a:lnTo>
                  <a:pt x="150" y="725"/>
                </a:lnTo>
                <a:lnTo>
                  <a:pt x="151" y="728"/>
                </a:lnTo>
                <a:lnTo>
                  <a:pt x="151" y="728"/>
                </a:lnTo>
                <a:lnTo>
                  <a:pt x="156" y="732"/>
                </a:lnTo>
                <a:lnTo>
                  <a:pt x="159" y="738"/>
                </a:lnTo>
                <a:lnTo>
                  <a:pt x="159" y="738"/>
                </a:lnTo>
                <a:lnTo>
                  <a:pt x="153" y="762"/>
                </a:lnTo>
                <a:lnTo>
                  <a:pt x="150" y="780"/>
                </a:lnTo>
                <a:lnTo>
                  <a:pt x="149" y="793"/>
                </a:lnTo>
                <a:lnTo>
                  <a:pt x="149" y="793"/>
                </a:lnTo>
                <a:lnTo>
                  <a:pt x="149" y="813"/>
                </a:lnTo>
                <a:lnTo>
                  <a:pt x="149" y="822"/>
                </a:lnTo>
                <a:lnTo>
                  <a:pt x="151" y="830"/>
                </a:lnTo>
                <a:lnTo>
                  <a:pt x="151" y="830"/>
                </a:lnTo>
                <a:lnTo>
                  <a:pt x="163" y="859"/>
                </a:lnTo>
                <a:lnTo>
                  <a:pt x="163" y="859"/>
                </a:lnTo>
                <a:lnTo>
                  <a:pt x="161" y="862"/>
                </a:lnTo>
                <a:lnTo>
                  <a:pt x="157" y="869"/>
                </a:lnTo>
                <a:lnTo>
                  <a:pt x="157" y="869"/>
                </a:lnTo>
                <a:lnTo>
                  <a:pt x="151" y="879"/>
                </a:lnTo>
                <a:lnTo>
                  <a:pt x="151" y="879"/>
                </a:lnTo>
                <a:lnTo>
                  <a:pt x="139" y="879"/>
                </a:lnTo>
                <a:lnTo>
                  <a:pt x="131" y="881"/>
                </a:lnTo>
                <a:lnTo>
                  <a:pt x="127" y="882"/>
                </a:lnTo>
                <a:lnTo>
                  <a:pt x="125" y="883"/>
                </a:lnTo>
                <a:lnTo>
                  <a:pt x="125" y="883"/>
                </a:lnTo>
                <a:lnTo>
                  <a:pt x="124" y="885"/>
                </a:lnTo>
                <a:lnTo>
                  <a:pt x="122" y="889"/>
                </a:lnTo>
                <a:lnTo>
                  <a:pt x="122" y="900"/>
                </a:lnTo>
                <a:lnTo>
                  <a:pt x="122" y="900"/>
                </a:lnTo>
                <a:lnTo>
                  <a:pt x="124" y="917"/>
                </a:lnTo>
                <a:lnTo>
                  <a:pt x="124" y="925"/>
                </a:lnTo>
                <a:lnTo>
                  <a:pt x="125" y="929"/>
                </a:lnTo>
                <a:lnTo>
                  <a:pt x="125" y="929"/>
                </a:lnTo>
                <a:lnTo>
                  <a:pt x="126" y="929"/>
                </a:lnTo>
                <a:lnTo>
                  <a:pt x="126" y="927"/>
                </a:lnTo>
                <a:lnTo>
                  <a:pt x="126" y="926"/>
                </a:lnTo>
                <a:lnTo>
                  <a:pt x="128" y="937"/>
                </a:lnTo>
                <a:lnTo>
                  <a:pt x="128" y="937"/>
                </a:lnTo>
                <a:lnTo>
                  <a:pt x="132" y="988"/>
                </a:lnTo>
                <a:lnTo>
                  <a:pt x="134" y="1024"/>
                </a:lnTo>
                <a:lnTo>
                  <a:pt x="134" y="1024"/>
                </a:lnTo>
                <a:lnTo>
                  <a:pt x="130" y="1022"/>
                </a:lnTo>
                <a:lnTo>
                  <a:pt x="127" y="1022"/>
                </a:lnTo>
                <a:lnTo>
                  <a:pt x="126" y="1022"/>
                </a:lnTo>
                <a:lnTo>
                  <a:pt x="125" y="1024"/>
                </a:lnTo>
                <a:lnTo>
                  <a:pt x="125" y="1024"/>
                </a:lnTo>
                <a:lnTo>
                  <a:pt x="126" y="1029"/>
                </a:lnTo>
                <a:lnTo>
                  <a:pt x="130" y="1036"/>
                </a:lnTo>
                <a:lnTo>
                  <a:pt x="134" y="1045"/>
                </a:lnTo>
                <a:lnTo>
                  <a:pt x="134" y="1045"/>
                </a:lnTo>
                <a:lnTo>
                  <a:pt x="134" y="1070"/>
                </a:lnTo>
                <a:lnTo>
                  <a:pt x="137" y="1096"/>
                </a:lnTo>
                <a:lnTo>
                  <a:pt x="137" y="1096"/>
                </a:lnTo>
                <a:lnTo>
                  <a:pt x="138" y="1114"/>
                </a:lnTo>
                <a:lnTo>
                  <a:pt x="139" y="1131"/>
                </a:lnTo>
                <a:lnTo>
                  <a:pt x="139" y="1131"/>
                </a:lnTo>
                <a:lnTo>
                  <a:pt x="109" y="1133"/>
                </a:lnTo>
                <a:lnTo>
                  <a:pt x="89" y="1134"/>
                </a:lnTo>
                <a:lnTo>
                  <a:pt x="82" y="1135"/>
                </a:lnTo>
                <a:lnTo>
                  <a:pt x="79" y="1137"/>
                </a:lnTo>
                <a:lnTo>
                  <a:pt x="79" y="1137"/>
                </a:lnTo>
                <a:lnTo>
                  <a:pt x="75" y="1139"/>
                </a:lnTo>
                <a:lnTo>
                  <a:pt x="69" y="1144"/>
                </a:lnTo>
                <a:lnTo>
                  <a:pt x="66" y="1146"/>
                </a:lnTo>
                <a:lnTo>
                  <a:pt x="64" y="1147"/>
                </a:lnTo>
                <a:lnTo>
                  <a:pt x="65" y="1150"/>
                </a:lnTo>
                <a:lnTo>
                  <a:pt x="67" y="1151"/>
                </a:lnTo>
                <a:lnTo>
                  <a:pt x="67" y="1151"/>
                </a:lnTo>
                <a:lnTo>
                  <a:pt x="75" y="1152"/>
                </a:lnTo>
                <a:lnTo>
                  <a:pt x="84" y="1152"/>
                </a:lnTo>
                <a:lnTo>
                  <a:pt x="109" y="1152"/>
                </a:lnTo>
                <a:lnTo>
                  <a:pt x="143" y="1151"/>
                </a:lnTo>
                <a:lnTo>
                  <a:pt x="149" y="1145"/>
                </a:lnTo>
                <a:lnTo>
                  <a:pt x="149" y="1145"/>
                </a:lnTo>
                <a:lnTo>
                  <a:pt x="149" y="1157"/>
                </a:lnTo>
                <a:lnTo>
                  <a:pt x="152" y="1187"/>
                </a:lnTo>
                <a:lnTo>
                  <a:pt x="156" y="1205"/>
                </a:lnTo>
                <a:lnTo>
                  <a:pt x="161" y="1224"/>
                </a:lnTo>
                <a:lnTo>
                  <a:pt x="167" y="1241"/>
                </a:lnTo>
                <a:lnTo>
                  <a:pt x="170" y="1248"/>
                </a:lnTo>
                <a:lnTo>
                  <a:pt x="174" y="1255"/>
                </a:lnTo>
                <a:lnTo>
                  <a:pt x="174" y="1255"/>
                </a:lnTo>
                <a:lnTo>
                  <a:pt x="183" y="1267"/>
                </a:lnTo>
                <a:lnTo>
                  <a:pt x="193" y="1278"/>
                </a:lnTo>
                <a:lnTo>
                  <a:pt x="203" y="1287"/>
                </a:lnTo>
                <a:lnTo>
                  <a:pt x="213" y="1296"/>
                </a:lnTo>
                <a:lnTo>
                  <a:pt x="224" y="1303"/>
                </a:lnTo>
                <a:lnTo>
                  <a:pt x="234" y="1306"/>
                </a:lnTo>
                <a:lnTo>
                  <a:pt x="242" y="1309"/>
                </a:lnTo>
                <a:lnTo>
                  <a:pt x="249" y="1309"/>
                </a:lnTo>
                <a:lnTo>
                  <a:pt x="249" y="1309"/>
                </a:lnTo>
                <a:lnTo>
                  <a:pt x="255" y="1308"/>
                </a:lnTo>
                <a:lnTo>
                  <a:pt x="262" y="1303"/>
                </a:lnTo>
                <a:lnTo>
                  <a:pt x="267" y="1298"/>
                </a:lnTo>
                <a:lnTo>
                  <a:pt x="273" y="1291"/>
                </a:lnTo>
                <a:lnTo>
                  <a:pt x="278" y="1285"/>
                </a:lnTo>
                <a:lnTo>
                  <a:pt x="281" y="1277"/>
                </a:lnTo>
                <a:lnTo>
                  <a:pt x="286" y="1263"/>
                </a:lnTo>
                <a:lnTo>
                  <a:pt x="286" y="1263"/>
                </a:lnTo>
                <a:lnTo>
                  <a:pt x="292" y="1248"/>
                </a:lnTo>
                <a:lnTo>
                  <a:pt x="292" y="1245"/>
                </a:lnTo>
                <a:lnTo>
                  <a:pt x="307" y="1245"/>
                </a:lnTo>
                <a:lnTo>
                  <a:pt x="319" y="1251"/>
                </a:lnTo>
                <a:lnTo>
                  <a:pt x="350" y="1251"/>
                </a:lnTo>
                <a:lnTo>
                  <a:pt x="350" y="1243"/>
                </a:lnTo>
                <a:lnTo>
                  <a:pt x="356" y="1243"/>
                </a:lnTo>
                <a:lnTo>
                  <a:pt x="356" y="1235"/>
                </a:lnTo>
                <a:lnTo>
                  <a:pt x="370" y="1235"/>
                </a:lnTo>
                <a:lnTo>
                  <a:pt x="374" y="1220"/>
                </a:lnTo>
                <a:lnTo>
                  <a:pt x="402" y="1220"/>
                </a:lnTo>
                <a:lnTo>
                  <a:pt x="402" y="1260"/>
                </a:lnTo>
                <a:lnTo>
                  <a:pt x="423" y="1263"/>
                </a:lnTo>
                <a:lnTo>
                  <a:pt x="431" y="1290"/>
                </a:lnTo>
                <a:lnTo>
                  <a:pt x="431" y="1290"/>
                </a:lnTo>
                <a:lnTo>
                  <a:pt x="441" y="1289"/>
                </a:lnTo>
                <a:lnTo>
                  <a:pt x="447" y="1289"/>
                </a:lnTo>
                <a:lnTo>
                  <a:pt x="448" y="1289"/>
                </a:lnTo>
                <a:lnTo>
                  <a:pt x="448" y="1290"/>
                </a:lnTo>
                <a:lnTo>
                  <a:pt x="448" y="1290"/>
                </a:lnTo>
                <a:lnTo>
                  <a:pt x="449" y="1296"/>
                </a:lnTo>
                <a:lnTo>
                  <a:pt x="454" y="1310"/>
                </a:lnTo>
                <a:lnTo>
                  <a:pt x="460" y="1332"/>
                </a:lnTo>
                <a:lnTo>
                  <a:pt x="469" y="1357"/>
                </a:lnTo>
                <a:lnTo>
                  <a:pt x="480" y="1383"/>
                </a:lnTo>
                <a:lnTo>
                  <a:pt x="492" y="1409"/>
                </a:lnTo>
                <a:lnTo>
                  <a:pt x="503" y="1431"/>
                </a:lnTo>
                <a:lnTo>
                  <a:pt x="509" y="1440"/>
                </a:lnTo>
                <a:lnTo>
                  <a:pt x="515" y="1448"/>
                </a:lnTo>
                <a:lnTo>
                  <a:pt x="515" y="1448"/>
                </a:lnTo>
                <a:lnTo>
                  <a:pt x="525" y="1461"/>
                </a:lnTo>
                <a:lnTo>
                  <a:pt x="539" y="1472"/>
                </a:lnTo>
                <a:lnTo>
                  <a:pt x="552" y="1482"/>
                </a:lnTo>
                <a:lnTo>
                  <a:pt x="566" y="1491"/>
                </a:lnTo>
                <a:lnTo>
                  <a:pt x="573" y="1494"/>
                </a:lnTo>
                <a:lnTo>
                  <a:pt x="582" y="1497"/>
                </a:lnTo>
                <a:lnTo>
                  <a:pt x="590" y="1499"/>
                </a:lnTo>
                <a:lnTo>
                  <a:pt x="598" y="1500"/>
                </a:lnTo>
                <a:lnTo>
                  <a:pt x="607" y="1501"/>
                </a:lnTo>
                <a:lnTo>
                  <a:pt x="616" y="1500"/>
                </a:lnTo>
                <a:lnTo>
                  <a:pt x="626" y="1499"/>
                </a:lnTo>
                <a:lnTo>
                  <a:pt x="636" y="1497"/>
                </a:lnTo>
                <a:lnTo>
                  <a:pt x="636" y="1497"/>
                </a:lnTo>
                <a:lnTo>
                  <a:pt x="645" y="1493"/>
                </a:lnTo>
                <a:lnTo>
                  <a:pt x="653" y="1488"/>
                </a:lnTo>
                <a:lnTo>
                  <a:pt x="662" y="1482"/>
                </a:lnTo>
                <a:lnTo>
                  <a:pt x="669" y="1475"/>
                </a:lnTo>
                <a:lnTo>
                  <a:pt x="675" y="1468"/>
                </a:lnTo>
                <a:lnTo>
                  <a:pt x="681" y="1458"/>
                </a:lnTo>
                <a:lnTo>
                  <a:pt x="686" y="1450"/>
                </a:lnTo>
                <a:lnTo>
                  <a:pt x="689" y="1439"/>
                </a:lnTo>
                <a:lnTo>
                  <a:pt x="697" y="1419"/>
                </a:lnTo>
                <a:lnTo>
                  <a:pt x="703" y="1396"/>
                </a:lnTo>
                <a:lnTo>
                  <a:pt x="711" y="1353"/>
                </a:lnTo>
                <a:lnTo>
                  <a:pt x="711" y="1353"/>
                </a:lnTo>
                <a:lnTo>
                  <a:pt x="712" y="1342"/>
                </a:lnTo>
                <a:lnTo>
                  <a:pt x="713" y="1330"/>
                </a:lnTo>
                <a:lnTo>
                  <a:pt x="713" y="1304"/>
                </a:lnTo>
                <a:lnTo>
                  <a:pt x="712" y="1275"/>
                </a:lnTo>
                <a:lnTo>
                  <a:pt x="709" y="1245"/>
                </a:lnTo>
                <a:lnTo>
                  <a:pt x="705" y="1217"/>
                </a:lnTo>
                <a:lnTo>
                  <a:pt x="699" y="1189"/>
                </a:lnTo>
                <a:lnTo>
                  <a:pt x="693" y="1165"/>
                </a:lnTo>
                <a:lnTo>
                  <a:pt x="688" y="1145"/>
                </a:lnTo>
                <a:lnTo>
                  <a:pt x="688" y="1145"/>
                </a:lnTo>
                <a:lnTo>
                  <a:pt x="681" y="1128"/>
                </a:lnTo>
                <a:lnTo>
                  <a:pt x="673" y="1110"/>
                </a:lnTo>
                <a:lnTo>
                  <a:pt x="664" y="1094"/>
                </a:lnTo>
                <a:lnTo>
                  <a:pt x="656" y="1078"/>
                </a:lnTo>
                <a:lnTo>
                  <a:pt x="639" y="1052"/>
                </a:lnTo>
                <a:lnTo>
                  <a:pt x="627" y="1035"/>
                </a:lnTo>
                <a:lnTo>
                  <a:pt x="627" y="1035"/>
                </a:lnTo>
                <a:lnTo>
                  <a:pt x="615" y="1021"/>
                </a:lnTo>
                <a:lnTo>
                  <a:pt x="613" y="1016"/>
                </a:lnTo>
                <a:lnTo>
                  <a:pt x="613" y="998"/>
                </a:lnTo>
                <a:lnTo>
                  <a:pt x="639" y="998"/>
                </a:lnTo>
                <a:lnTo>
                  <a:pt x="639" y="998"/>
                </a:lnTo>
                <a:lnTo>
                  <a:pt x="639" y="1011"/>
                </a:lnTo>
                <a:lnTo>
                  <a:pt x="640" y="1019"/>
                </a:lnTo>
                <a:lnTo>
                  <a:pt x="643" y="1023"/>
                </a:lnTo>
                <a:lnTo>
                  <a:pt x="644" y="1024"/>
                </a:lnTo>
                <a:lnTo>
                  <a:pt x="644" y="1024"/>
                </a:lnTo>
                <a:lnTo>
                  <a:pt x="650" y="1023"/>
                </a:lnTo>
                <a:lnTo>
                  <a:pt x="657" y="1021"/>
                </a:lnTo>
                <a:lnTo>
                  <a:pt x="663" y="1017"/>
                </a:lnTo>
                <a:lnTo>
                  <a:pt x="668" y="1016"/>
                </a:lnTo>
                <a:lnTo>
                  <a:pt x="668" y="1016"/>
                </a:lnTo>
                <a:lnTo>
                  <a:pt x="671" y="1015"/>
                </a:lnTo>
                <a:lnTo>
                  <a:pt x="675" y="1012"/>
                </a:lnTo>
                <a:lnTo>
                  <a:pt x="679" y="1009"/>
                </a:lnTo>
                <a:lnTo>
                  <a:pt x="682" y="1004"/>
                </a:lnTo>
                <a:lnTo>
                  <a:pt x="682" y="1004"/>
                </a:lnTo>
                <a:lnTo>
                  <a:pt x="687" y="995"/>
                </a:lnTo>
                <a:lnTo>
                  <a:pt x="688" y="992"/>
                </a:lnTo>
                <a:lnTo>
                  <a:pt x="688" y="990"/>
                </a:lnTo>
                <a:lnTo>
                  <a:pt x="688" y="990"/>
                </a:lnTo>
                <a:lnTo>
                  <a:pt x="681" y="982"/>
                </a:lnTo>
                <a:lnTo>
                  <a:pt x="676" y="978"/>
                </a:lnTo>
                <a:lnTo>
                  <a:pt x="673" y="955"/>
                </a:lnTo>
                <a:lnTo>
                  <a:pt x="673" y="955"/>
                </a:lnTo>
                <a:lnTo>
                  <a:pt x="683" y="951"/>
                </a:lnTo>
                <a:lnTo>
                  <a:pt x="691" y="948"/>
                </a:lnTo>
                <a:lnTo>
                  <a:pt x="697" y="943"/>
                </a:lnTo>
                <a:lnTo>
                  <a:pt x="697" y="943"/>
                </a:lnTo>
                <a:lnTo>
                  <a:pt x="701" y="938"/>
                </a:lnTo>
                <a:lnTo>
                  <a:pt x="703" y="935"/>
                </a:lnTo>
                <a:lnTo>
                  <a:pt x="705" y="929"/>
                </a:lnTo>
                <a:lnTo>
                  <a:pt x="705" y="929"/>
                </a:lnTo>
                <a:lnTo>
                  <a:pt x="706" y="919"/>
                </a:lnTo>
                <a:lnTo>
                  <a:pt x="706" y="900"/>
                </a:lnTo>
                <a:lnTo>
                  <a:pt x="706" y="845"/>
                </a:lnTo>
                <a:lnTo>
                  <a:pt x="705" y="744"/>
                </a:lnTo>
                <a:lnTo>
                  <a:pt x="705" y="744"/>
                </a:lnTo>
                <a:lnTo>
                  <a:pt x="704" y="716"/>
                </a:lnTo>
                <a:lnTo>
                  <a:pt x="704" y="712"/>
                </a:lnTo>
                <a:lnTo>
                  <a:pt x="703" y="710"/>
                </a:lnTo>
                <a:lnTo>
                  <a:pt x="703" y="710"/>
                </a:lnTo>
                <a:lnTo>
                  <a:pt x="701" y="708"/>
                </a:lnTo>
                <a:lnTo>
                  <a:pt x="701" y="708"/>
                </a:lnTo>
                <a:lnTo>
                  <a:pt x="698" y="708"/>
                </a:lnTo>
                <a:lnTo>
                  <a:pt x="688" y="707"/>
                </a:lnTo>
                <a:lnTo>
                  <a:pt x="688" y="707"/>
                </a:lnTo>
                <a:lnTo>
                  <a:pt x="677" y="706"/>
                </a:lnTo>
                <a:lnTo>
                  <a:pt x="659" y="707"/>
                </a:lnTo>
                <a:lnTo>
                  <a:pt x="615" y="710"/>
                </a:lnTo>
                <a:lnTo>
                  <a:pt x="555" y="716"/>
                </a:lnTo>
                <a:lnTo>
                  <a:pt x="555" y="716"/>
                </a:lnTo>
                <a:lnTo>
                  <a:pt x="553" y="704"/>
                </a:lnTo>
                <a:lnTo>
                  <a:pt x="552" y="695"/>
                </a:lnTo>
                <a:lnTo>
                  <a:pt x="552" y="689"/>
                </a:lnTo>
                <a:lnTo>
                  <a:pt x="552" y="689"/>
                </a:lnTo>
                <a:lnTo>
                  <a:pt x="552" y="687"/>
                </a:lnTo>
                <a:lnTo>
                  <a:pt x="551" y="686"/>
                </a:lnTo>
                <a:lnTo>
                  <a:pt x="549" y="683"/>
                </a:lnTo>
                <a:lnTo>
                  <a:pt x="549" y="683"/>
                </a:lnTo>
                <a:lnTo>
                  <a:pt x="543" y="669"/>
                </a:lnTo>
                <a:lnTo>
                  <a:pt x="543" y="669"/>
                </a:lnTo>
                <a:lnTo>
                  <a:pt x="543" y="669"/>
                </a:lnTo>
                <a:lnTo>
                  <a:pt x="542" y="669"/>
                </a:lnTo>
                <a:lnTo>
                  <a:pt x="541" y="669"/>
                </a:lnTo>
                <a:lnTo>
                  <a:pt x="541" y="667"/>
                </a:lnTo>
                <a:lnTo>
                  <a:pt x="541" y="667"/>
                </a:lnTo>
                <a:lnTo>
                  <a:pt x="541" y="664"/>
                </a:lnTo>
                <a:lnTo>
                  <a:pt x="542" y="662"/>
                </a:lnTo>
                <a:lnTo>
                  <a:pt x="545" y="659"/>
                </a:lnTo>
                <a:lnTo>
                  <a:pt x="546" y="655"/>
                </a:lnTo>
                <a:lnTo>
                  <a:pt x="546" y="655"/>
                </a:lnTo>
                <a:lnTo>
                  <a:pt x="547" y="652"/>
                </a:lnTo>
                <a:lnTo>
                  <a:pt x="549" y="650"/>
                </a:lnTo>
                <a:lnTo>
                  <a:pt x="553" y="647"/>
                </a:lnTo>
                <a:lnTo>
                  <a:pt x="554" y="646"/>
                </a:lnTo>
                <a:lnTo>
                  <a:pt x="554" y="645"/>
                </a:lnTo>
                <a:lnTo>
                  <a:pt x="552" y="644"/>
                </a:lnTo>
                <a:lnTo>
                  <a:pt x="549" y="640"/>
                </a:lnTo>
                <a:lnTo>
                  <a:pt x="549" y="640"/>
                </a:lnTo>
                <a:lnTo>
                  <a:pt x="547" y="639"/>
                </a:lnTo>
                <a:lnTo>
                  <a:pt x="543" y="639"/>
                </a:lnTo>
                <a:lnTo>
                  <a:pt x="537" y="639"/>
                </a:lnTo>
                <a:lnTo>
                  <a:pt x="530" y="641"/>
                </a:lnTo>
                <a:lnTo>
                  <a:pt x="524" y="645"/>
                </a:lnTo>
                <a:lnTo>
                  <a:pt x="511" y="655"/>
                </a:lnTo>
                <a:lnTo>
                  <a:pt x="506" y="661"/>
                </a:lnTo>
                <a:lnTo>
                  <a:pt x="506" y="661"/>
                </a:lnTo>
                <a:lnTo>
                  <a:pt x="505" y="662"/>
                </a:lnTo>
                <a:lnTo>
                  <a:pt x="506" y="662"/>
                </a:lnTo>
                <a:lnTo>
                  <a:pt x="508" y="663"/>
                </a:lnTo>
                <a:lnTo>
                  <a:pt x="506" y="665"/>
                </a:lnTo>
                <a:lnTo>
                  <a:pt x="500" y="673"/>
                </a:lnTo>
                <a:lnTo>
                  <a:pt x="500" y="673"/>
                </a:lnTo>
                <a:lnTo>
                  <a:pt x="492" y="680"/>
                </a:lnTo>
                <a:lnTo>
                  <a:pt x="487" y="683"/>
                </a:lnTo>
                <a:lnTo>
                  <a:pt x="484" y="686"/>
                </a:lnTo>
                <a:lnTo>
                  <a:pt x="480" y="687"/>
                </a:lnTo>
                <a:lnTo>
                  <a:pt x="480" y="687"/>
                </a:lnTo>
                <a:lnTo>
                  <a:pt x="468" y="691"/>
                </a:lnTo>
                <a:lnTo>
                  <a:pt x="462" y="692"/>
                </a:lnTo>
                <a:lnTo>
                  <a:pt x="457" y="693"/>
                </a:lnTo>
                <a:lnTo>
                  <a:pt x="457" y="693"/>
                </a:lnTo>
                <a:lnTo>
                  <a:pt x="443" y="692"/>
                </a:lnTo>
                <a:lnTo>
                  <a:pt x="433" y="693"/>
                </a:lnTo>
                <a:lnTo>
                  <a:pt x="433" y="693"/>
                </a:lnTo>
                <a:lnTo>
                  <a:pt x="429" y="692"/>
                </a:lnTo>
                <a:lnTo>
                  <a:pt x="423" y="689"/>
                </a:lnTo>
                <a:lnTo>
                  <a:pt x="423" y="689"/>
                </a:lnTo>
                <a:lnTo>
                  <a:pt x="420" y="689"/>
                </a:lnTo>
                <a:lnTo>
                  <a:pt x="419" y="689"/>
                </a:lnTo>
                <a:lnTo>
                  <a:pt x="418" y="688"/>
                </a:lnTo>
                <a:lnTo>
                  <a:pt x="417" y="687"/>
                </a:lnTo>
                <a:lnTo>
                  <a:pt x="417" y="687"/>
                </a:lnTo>
                <a:lnTo>
                  <a:pt x="415" y="676"/>
                </a:lnTo>
                <a:lnTo>
                  <a:pt x="414" y="669"/>
                </a:lnTo>
                <a:lnTo>
                  <a:pt x="413" y="663"/>
                </a:lnTo>
                <a:lnTo>
                  <a:pt x="413" y="663"/>
                </a:lnTo>
                <a:lnTo>
                  <a:pt x="413" y="658"/>
                </a:lnTo>
                <a:lnTo>
                  <a:pt x="413" y="652"/>
                </a:lnTo>
                <a:lnTo>
                  <a:pt x="413" y="644"/>
                </a:lnTo>
                <a:lnTo>
                  <a:pt x="413" y="644"/>
                </a:lnTo>
                <a:lnTo>
                  <a:pt x="413" y="634"/>
                </a:lnTo>
                <a:lnTo>
                  <a:pt x="413" y="628"/>
                </a:lnTo>
                <a:lnTo>
                  <a:pt x="413" y="624"/>
                </a:lnTo>
                <a:lnTo>
                  <a:pt x="413" y="624"/>
                </a:lnTo>
                <a:lnTo>
                  <a:pt x="415" y="622"/>
                </a:lnTo>
                <a:lnTo>
                  <a:pt x="418" y="622"/>
                </a:lnTo>
                <a:lnTo>
                  <a:pt x="426" y="627"/>
                </a:lnTo>
                <a:lnTo>
                  <a:pt x="443" y="638"/>
                </a:lnTo>
                <a:lnTo>
                  <a:pt x="443" y="638"/>
                </a:lnTo>
                <a:lnTo>
                  <a:pt x="454" y="644"/>
                </a:lnTo>
                <a:lnTo>
                  <a:pt x="466" y="649"/>
                </a:lnTo>
                <a:lnTo>
                  <a:pt x="466" y="649"/>
                </a:lnTo>
                <a:lnTo>
                  <a:pt x="473" y="652"/>
                </a:lnTo>
                <a:lnTo>
                  <a:pt x="481" y="653"/>
                </a:lnTo>
                <a:lnTo>
                  <a:pt x="485" y="653"/>
                </a:lnTo>
                <a:lnTo>
                  <a:pt x="488" y="653"/>
                </a:lnTo>
                <a:lnTo>
                  <a:pt x="492" y="651"/>
                </a:lnTo>
                <a:lnTo>
                  <a:pt x="494" y="649"/>
                </a:lnTo>
                <a:lnTo>
                  <a:pt x="494" y="649"/>
                </a:lnTo>
                <a:lnTo>
                  <a:pt x="502" y="638"/>
                </a:lnTo>
                <a:lnTo>
                  <a:pt x="509" y="624"/>
                </a:lnTo>
                <a:lnTo>
                  <a:pt x="509" y="624"/>
                </a:lnTo>
                <a:lnTo>
                  <a:pt x="511" y="619"/>
                </a:lnTo>
                <a:lnTo>
                  <a:pt x="514" y="615"/>
                </a:lnTo>
                <a:lnTo>
                  <a:pt x="517" y="610"/>
                </a:lnTo>
                <a:lnTo>
                  <a:pt x="518" y="608"/>
                </a:lnTo>
                <a:lnTo>
                  <a:pt x="518" y="604"/>
                </a:lnTo>
                <a:lnTo>
                  <a:pt x="517" y="601"/>
                </a:lnTo>
                <a:lnTo>
                  <a:pt x="515" y="595"/>
                </a:lnTo>
                <a:lnTo>
                  <a:pt x="515" y="595"/>
                </a:lnTo>
                <a:lnTo>
                  <a:pt x="503" y="571"/>
                </a:lnTo>
                <a:lnTo>
                  <a:pt x="503" y="571"/>
                </a:lnTo>
                <a:lnTo>
                  <a:pt x="505" y="559"/>
                </a:lnTo>
                <a:lnTo>
                  <a:pt x="505" y="559"/>
                </a:lnTo>
                <a:lnTo>
                  <a:pt x="510" y="563"/>
                </a:lnTo>
                <a:lnTo>
                  <a:pt x="517" y="566"/>
                </a:lnTo>
                <a:lnTo>
                  <a:pt x="517" y="566"/>
                </a:lnTo>
                <a:lnTo>
                  <a:pt x="522" y="566"/>
                </a:lnTo>
                <a:lnTo>
                  <a:pt x="527" y="566"/>
                </a:lnTo>
                <a:lnTo>
                  <a:pt x="530" y="565"/>
                </a:lnTo>
                <a:lnTo>
                  <a:pt x="534" y="563"/>
                </a:lnTo>
                <a:lnTo>
                  <a:pt x="539" y="557"/>
                </a:lnTo>
                <a:lnTo>
                  <a:pt x="543" y="551"/>
                </a:lnTo>
                <a:lnTo>
                  <a:pt x="543" y="551"/>
                </a:lnTo>
                <a:lnTo>
                  <a:pt x="545" y="547"/>
                </a:lnTo>
                <a:lnTo>
                  <a:pt x="545" y="541"/>
                </a:lnTo>
                <a:lnTo>
                  <a:pt x="542" y="525"/>
                </a:lnTo>
                <a:lnTo>
                  <a:pt x="539" y="511"/>
                </a:lnTo>
                <a:lnTo>
                  <a:pt x="535" y="502"/>
                </a:lnTo>
                <a:lnTo>
                  <a:pt x="535" y="502"/>
                </a:lnTo>
                <a:lnTo>
                  <a:pt x="534" y="500"/>
                </a:lnTo>
                <a:lnTo>
                  <a:pt x="531" y="500"/>
                </a:lnTo>
                <a:lnTo>
                  <a:pt x="529" y="502"/>
                </a:lnTo>
                <a:lnTo>
                  <a:pt x="523" y="505"/>
                </a:lnTo>
                <a:lnTo>
                  <a:pt x="523" y="505"/>
                </a:lnTo>
                <a:lnTo>
                  <a:pt x="523" y="508"/>
                </a:lnTo>
                <a:lnTo>
                  <a:pt x="523" y="512"/>
                </a:lnTo>
                <a:lnTo>
                  <a:pt x="525" y="525"/>
                </a:lnTo>
                <a:lnTo>
                  <a:pt x="527" y="533"/>
                </a:lnTo>
                <a:lnTo>
                  <a:pt x="528" y="539"/>
                </a:lnTo>
                <a:lnTo>
                  <a:pt x="527" y="543"/>
                </a:lnTo>
                <a:lnTo>
                  <a:pt x="525" y="545"/>
                </a:lnTo>
                <a:lnTo>
                  <a:pt x="523" y="546"/>
                </a:lnTo>
                <a:lnTo>
                  <a:pt x="523" y="546"/>
                </a:lnTo>
                <a:lnTo>
                  <a:pt x="518" y="546"/>
                </a:lnTo>
                <a:lnTo>
                  <a:pt x="514" y="545"/>
                </a:lnTo>
                <a:lnTo>
                  <a:pt x="505" y="541"/>
                </a:lnTo>
                <a:lnTo>
                  <a:pt x="505" y="541"/>
                </a:lnTo>
                <a:lnTo>
                  <a:pt x="508" y="534"/>
                </a:lnTo>
                <a:lnTo>
                  <a:pt x="508" y="529"/>
                </a:lnTo>
                <a:lnTo>
                  <a:pt x="506" y="522"/>
                </a:lnTo>
                <a:lnTo>
                  <a:pt x="506" y="522"/>
                </a:lnTo>
                <a:lnTo>
                  <a:pt x="502" y="514"/>
                </a:lnTo>
                <a:lnTo>
                  <a:pt x="497" y="505"/>
                </a:lnTo>
                <a:lnTo>
                  <a:pt x="486" y="491"/>
                </a:lnTo>
                <a:lnTo>
                  <a:pt x="486" y="491"/>
                </a:lnTo>
                <a:lnTo>
                  <a:pt x="481" y="485"/>
                </a:lnTo>
                <a:lnTo>
                  <a:pt x="479" y="480"/>
                </a:lnTo>
                <a:lnTo>
                  <a:pt x="478" y="478"/>
                </a:lnTo>
                <a:lnTo>
                  <a:pt x="474" y="476"/>
                </a:lnTo>
                <a:lnTo>
                  <a:pt x="474" y="476"/>
                </a:lnTo>
                <a:lnTo>
                  <a:pt x="468" y="475"/>
                </a:lnTo>
                <a:lnTo>
                  <a:pt x="412" y="271"/>
                </a:lnTo>
                <a:lnTo>
                  <a:pt x="412" y="271"/>
                </a:lnTo>
                <a:lnTo>
                  <a:pt x="475" y="264"/>
                </a:lnTo>
                <a:lnTo>
                  <a:pt x="506" y="261"/>
                </a:lnTo>
                <a:lnTo>
                  <a:pt x="506" y="261"/>
                </a:lnTo>
                <a:lnTo>
                  <a:pt x="508" y="260"/>
                </a:lnTo>
                <a:lnTo>
                  <a:pt x="514" y="255"/>
                </a:lnTo>
                <a:lnTo>
                  <a:pt x="520" y="252"/>
                </a:lnTo>
                <a:lnTo>
                  <a:pt x="528" y="248"/>
                </a:lnTo>
                <a:lnTo>
                  <a:pt x="540" y="244"/>
                </a:lnTo>
                <a:lnTo>
                  <a:pt x="555" y="240"/>
                </a:lnTo>
                <a:lnTo>
                  <a:pt x="555" y="240"/>
                </a:lnTo>
                <a:lnTo>
                  <a:pt x="675" y="211"/>
                </a:lnTo>
                <a:lnTo>
                  <a:pt x="675" y="211"/>
                </a:lnTo>
                <a:lnTo>
                  <a:pt x="679" y="206"/>
                </a:lnTo>
                <a:lnTo>
                  <a:pt x="689" y="194"/>
                </a:lnTo>
                <a:lnTo>
                  <a:pt x="695" y="187"/>
                </a:lnTo>
                <a:lnTo>
                  <a:pt x="703" y="181"/>
                </a:lnTo>
                <a:lnTo>
                  <a:pt x="710" y="176"/>
                </a:lnTo>
                <a:lnTo>
                  <a:pt x="717" y="174"/>
                </a:lnTo>
                <a:lnTo>
                  <a:pt x="717" y="174"/>
                </a:lnTo>
                <a:lnTo>
                  <a:pt x="779" y="156"/>
                </a:lnTo>
                <a:lnTo>
                  <a:pt x="779" y="156"/>
                </a:lnTo>
                <a:lnTo>
                  <a:pt x="772" y="148"/>
                </a:lnTo>
                <a:lnTo>
                  <a:pt x="764" y="139"/>
                </a:lnTo>
                <a:lnTo>
                  <a:pt x="752" y="128"/>
                </a:lnTo>
                <a:lnTo>
                  <a:pt x="736" y="115"/>
                </a:lnTo>
                <a:lnTo>
                  <a:pt x="718" y="102"/>
                </a:lnTo>
                <a:lnTo>
                  <a:pt x="695" y="89"/>
                </a:lnTo>
                <a:lnTo>
                  <a:pt x="669" y="76"/>
                </a:lnTo>
                <a:lnTo>
                  <a:pt x="669" y="76"/>
                </a:lnTo>
                <a:lnTo>
                  <a:pt x="596" y="47"/>
                </a:lnTo>
                <a:lnTo>
                  <a:pt x="581" y="42"/>
                </a:lnTo>
                <a:lnTo>
                  <a:pt x="581" y="42"/>
                </a:lnTo>
                <a:lnTo>
                  <a:pt x="565" y="37"/>
                </a:lnTo>
                <a:lnTo>
                  <a:pt x="527" y="30"/>
                </a:lnTo>
                <a:lnTo>
                  <a:pt x="482" y="23"/>
                </a:lnTo>
                <a:lnTo>
                  <a:pt x="464" y="21"/>
                </a:lnTo>
                <a:lnTo>
                  <a:pt x="450" y="21"/>
                </a:lnTo>
                <a:lnTo>
                  <a:pt x="450" y="21"/>
                </a:lnTo>
                <a:lnTo>
                  <a:pt x="398" y="28"/>
                </a:lnTo>
                <a:lnTo>
                  <a:pt x="346" y="36"/>
                </a:lnTo>
                <a:lnTo>
                  <a:pt x="335" y="3"/>
                </a:lnTo>
                <a:lnTo>
                  <a:pt x="325" y="0"/>
                </a:lnTo>
                <a:lnTo>
                  <a:pt x="328" y="39"/>
                </a:lnTo>
                <a:lnTo>
                  <a:pt x="328" y="39"/>
                </a:lnTo>
                <a:lnTo>
                  <a:pt x="298" y="45"/>
                </a:lnTo>
                <a:lnTo>
                  <a:pt x="260" y="53"/>
                </a:lnTo>
                <a:lnTo>
                  <a:pt x="222" y="63"/>
                </a:lnTo>
                <a:lnTo>
                  <a:pt x="206" y="69"/>
                </a:lnTo>
                <a:lnTo>
                  <a:pt x="195" y="72"/>
                </a:lnTo>
                <a:lnTo>
                  <a:pt x="195" y="72"/>
                </a:lnTo>
                <a:lnTo>
                  <a:pt x="165" y="90"/>
                </a:lnTo>
                <a:lnTo>
                  <a:pt x="126" y="116"/>
                </a:lnTo>
                <a:lnTo>
                  <a:pt x="90" y="142"/>
                </a:lnTo>
                <a:lnTo>
                  <a:pt x="77" y="152"/>
                </a:lnTo>
                <a:lnTo>
                  <a:pt x="69" y="161"/>
                </a:lnTo>
                <a:lnTo>
                  <a:pt x="69" y="161"/>
                </a:lnTo>
                <a:lnTo>
                  <a:pt x="0" y="249"/>
                </a:lnTo>
                <a:lnTo>
                  <a:pt x="0" y="249"/>
                </a:lnTo>
                <a:lnTo>
                  <a:pt x="16" y="250"/>
                </a:lnTo>
                <a:lnTo>
                  <a:pt x="31" y="253"/>
                </a:lnTo>
                <a:lnTo>
                  <a:pt x="48" y="258"/>
                </a:lnTo>
                <a:lnTo>
                  <a:pt x="48" y="258"/>
                </a:lnTo>
                <a:lnTo>
                  <a:pt x="64" y="265"/>
                </a:lnTo>
                <a:lnTo>
                  <a:pt x="79" y="273"/>
                </a:lnTo>
                <a:lnTo>
                  <a:pt x="95" y="283"/>
                </a:lnTo>
                <a:lnTo>
                  <a:pt x="95" y="283"/>
                </a:lnTo>
                <a:lnTo>
                  <a:pt x="142" y="287"/>
                </a:lnTo>
                <a:lnTo>
                  <a:pt x="177" y="292"/>
                </a:lnTo>
                <a:lnTo>
                  <a:pt x="192" y="295"/>
                </a:lnTo>
                <a:lnTo>
                  <a:pt x="201" y="297"/>
                </a:lnTo>
                <a:lnTo>
                  <a:pt x="206" y="299"/>
                </a:lnTo>
                <a:lnTo>
                  <a:pt x="206" y="299"/>
                </a:lnTo>
                <a:lnTo>
                  <a:pt x="204" y="302"/>
                </a:lnTo>
                <a:lnTo>
                  <a:pt x="204" y="304"/>
                </a:lnTo>
                <a:lnTo>
                  <a:pt x="203" y="309"/>
                </a:lnTo>
                <a:lnTo>
                  <a:pt x="203" y="309"/>
                </a:lnTo>
                <a:close/>
                <a:moveTo>
                  <a:pt x="455" y="476"/>
                </a:moveTo>
                <a:lnTo>
                  <a:pt x="455" y="476"/>
                </a:lnTo>
                <a:lnTo>
                  <a:pt x="443" y="479"/>
                </a:lnTo>
                <a:lnTo>
                  <a:pt x="439" y="479"/>
                </a:lnTo>
                <a:lnTo>
                  <a:pt x="439" y="479"/>
                </a:lnTo>
                <a:lnTo>
                  <a:pt x="433" y="473"/>
                </a:lnTo>
                <a:lnTo>
                  <a:pt x="413" y="450"/>
                </a:lnTo>
                <a:lnTo>
                  <a:pt x="413" y="450"/>
                </a:lnTo>
                <a:lnTo>
                  <a:pt x="407" y="443"/>
                </a:lnTo>
                <a:lnTo>
                  <a:pt x="401" y="438"/>
                </a:lnTo>
                <a:lnTo>
                  <a:pt x="395" y="436"/>
                </a:lnTo>
                <a:lnTo>
                  <a:pt x="389" y="433"/>
                </a:lnTo>
                <a:lnTo>
                  <a:pt x="381" y="431"/>
                </a:lnTo>
                <a:lnTo>
                  <a:pt x="377" y="431"/>
                </a:lnTo>
                <a:lnTo>
                  <a:pt x="376" y="430"/>
                </a:lnTo>
                <a:lnTo>
                  <a:pt x="376" y="430"/>
                </a:lnTo>
                <a:lnTo>
                  <a:pt x="374" y="429"/>
                </a:lnTo>
                <a:lnTo>
                  <a:pt x="369" y="426"/>
                </a:lnTo>
                <a:lnTo>
                  <a:pt x="363" y="425"/>
                </a:lnTo>
                <a:lnTo>
                  <a:pt x="356" y="421"/>
                </a:lnTo>
                <a:lnTo>
                  <a:pt x="356" y="421"/>
                </a:lnTo>
                <a:lnTo>
                  <a:pt x="334" y="411"/>
                </a:lnTo>
                <a:lnTo>
                  <a:pt x="325" y="405"/>
                </a:lnTo>
                <a:lnTo>
                  <a:pt x="322" y="403"/>
                </a:lnTo>
                <a:lnTo>
                  <a:pt x="321" y="401"/>
                </a:lnTo>
                <a:lnTo>
                  <a:pt x="321" y="401"/>
                </a:lnTo>
                <a:lnTo>
                  <a:pt x="326" y="392"/>
                </a:lnTo>
                <a:lnTo>
                  <a:pt x="328" y="384"/>
                </a:lnTo>
                <a:lnTo>
                  <a:pt x="333" y="378"/>
                </a:lnTo>
                <a:lnTo>
                  <a:pt x="333" y="378"/>
                </a:lnTo>
                <a:lnTo>
                  <a:pt x="337" y="371"/>
                </a:lnTo>
                <a:lnTo>
                  <a:pt x="339" y="362"/>
                </a:lnTo>
                <a:lnTo>
                  <a:pt x="341" y="352"/>
                </a:lnTo>
                <a:lnTo>
                  <a:pt x="341" y="352"/>
                </a:lnTo>
                <a:lnTo>
                  <a:pt x="344" y="346"/>
                </a:lnTo>
                <a:lnTo>
                  <a:pt x="346" y="339"/>
                </a:lnTo>
                <a:lnTo>
                  <a:pt x="347" y="332"/>
                </a:lnTo>
                <a:lnTo>
                  <a:pt x="347" y="332"/>
                </a:lnTo>
                <a:lnTo>
                  <a:pt x="347" y="326"/>
                </a:lnTo>
                <a:lnTo>
                  <a:pt x="346" y="322"/>
                </a:lnTo>
                <a:lnTo>
                  <a:pt x="345" y="321"/>
                </a:lnTo>
                <a:lnTo>
                  <a:pt x="339" y="301"/>
                </a:lnTo>
                <a:lnTo>
                  <a:pt x="339" y="301"/>
                </a:lnTo>
                <a:lnTo>
                  <a:pt x="338" y="296"/>
                </a:lnTo>
                <a:lnTo>
                  <a:pt x="337" y="285"/>
                </a:lnTo>
                <a:lnTo>
                  <a:pt x="337" y="285"/>
                </a:lnTo>
                <a:lnTo>
                  <a:pt x="365" y="278"/>
                </a:lnTo>
                <a:lnTo>
                  <a:pt x="365" y="278"/>
                </a:lnTo>
                <a:lnTo>
                  <a:pt x="398" y="272"/>
                </a:lnTo>
                <a:lnTo>
                  <a:pt x="455" y="476"/>
                </a:lnTo>
                <a:close/>
                <a:moveTo>
                  <a:pt x="333" y="967"/>
                </a:moveTo>
                <a:lnTo>
                  <a:pt x="333" y="967"/>
                </a:lnTo>
                <a:lnTo>
                  <a:pt x="335" y="967"/>
                </a:lnTo>
                <a:lnTo>
                  <a:pt x="339" y="968"/>
                </a:lnTo>
                <a:lnTo>
                  <a:pt x="353" y="974"/>
                </a:lnTo>
                <a:lnTo>
                  <a:pt x="374" y="984"/>
                </a:lnTo>
                <a:lnTo>
                  <a:pt x="390" y="998"/>
                </a:lnTo>
                <a:lnTo>
                  <a:pt x="413" y="998"/>
                </a:lnTo>
                <a:lnTo>
                  <a:pt x="374" y="1143"/>
                </a:lnTo>
                <a:lnTo>
                  <a:pt x="374" y="1143"/>
                </a:lnTo>
                <a:lnTo>
                  <a:pt x="363" y="1129"/>
                </a:lnTo>
                <a:lnTo>
                  <a:pt x="356" y="1121"/>
                </a:lnTo>
                <a:lnTo>
                  <a:pt x="353" y="1116"/>
                </a:lnTo>
                <a:lnTo>
                  <a:pt x="353" y="1116"/>
                </a:lnTo>
                <a:lnTo>
                  <a:pt x="351" y="1109"/>
                </a:lnTo>
                <a:lnTo>
                  <a:pt x="350" y="1103"/>
                </a:lnTo>
                <a:lnTo>
                  <a:pt x="350" y="1098"/>
                </a:lnTo>
                <a:lnTo>
                  <a:pt x="350" y="1098"/>
                </a:lnTo>
                <a:lnTo>
                  <a:pt x="350" y="1094"/>
                </a:lnTo>
                <a:lnTo>
                  <a:pt x="348" y="1085"/>
                </a:lnTo>
                <a:lnTo>
                  <a:pt x="347" y="1078"/>
                </a:lnTo>
                <a:lnTo>
                  <a:pt x="347" y="1073"/>
                </a:lnTo>
                <a:lnTo>
                  <a:pt x="347" y="1073"/>
                </a:lnTo>
                <a:lnTo>
                  <a:pt x="347" y="1070"/>
                </a:lnTo>
                <a:lnTo>
                  <a:pt x="346" y="1065"/>
                </a:lnTo>
                <a:lnTo>
                  <a:pt x="345" y="1059"/>
                </a:lnTo>
                <a:lnTo>
                  <a:pt x="350" y="1021"/>
                </a:lnTo>
                <a:lnTo>
                  <a:pt x="335" y="1018"/>
                </a:lnTo>
                <a:lnTo>
                  <a:pt x="335" y="1018"/>
                </a:lnTo>
                <a:lnTo>
                  <a:pt x="334" y="993"/>
                </a:lnTo>
                <a:lnTo>
                  <a:pt x="333" y="967"/>
                </a:lnTo>
                <a:lnTo>
                  <a:pt x="333" y="967"/>
                </a:lnTo>
                <a:close/>
                <a:moveTo>
                  <a:pt x="165" y="1171"/>
                </a:moveTo>
                <a:lnTo>
                  <a:pt x="177" y="1133"/>
                </a:lnTo>
                <a:lnTo>
                  <a:pt x="177" y="1133"/>
                </a:lnTo>
                <a:lnTo>
                  <a:pt x="187" y="1135"/>
                </a:lnTo>
                <a:lnTo>
                  <a:pt x="194" y="1138"/>
                </a:lnTo>
                <a:lnTo>
                  <a:pt x="197" y="1140"/>
                </a:lnTo>
                <a:lnTo>
                  <a:pt x="198" y="1143"/>
                </a:lnTo>
                <a:lnTo>
                  <a:pt x="198" y="1143"/>
                </a:lnTo>
                <a:lnTo>
                  <a:pt x="199" y="1147"/>
                </a:lnTo>
                <a:lnTo>
                  <a:pt x="201" y="1153"/>
                </a:lnTo>
                <a:lnTo>
                  <a:pt x="205" y="1158"/>
                </a:lnTo>
                <a:lnTo>
                  <a:pt x="207" y="1159"/>
                </a:lnTo>
                <a:lnTo>
                  <a:pt x="209" y="1159"/>
                </a:lnTo>
                <a:lnTo>
                  <a:pt x="209" y="1159"/>
                </a:lnTo>
                <a:lnTo>
                  <a:pt x="211" y="1159"/>
                </a:lnTo>
                <a:lnTo>
                  <a:pt x="213" y="1162"/>
                </a:lnTo>
                <a:lnTo>
                  <a:pt x="220" y="1167"/>
                </a:lnTo>
                <a:lnTo>
                  <a:pt x="226" y="1170"/>
                </a:lnTo>
                <a:lnTo>
                  <a:pt x="230" y="1171"/>
                </a:lnTo>
                <a:lnTo>
                  <a:pt x="232" y="1171"/>
                </a:lnTo>
                <a:lnTo>
                  <a:pt x="232" y="1171"/>
                </a:lnTo>
                <a:lnTo>
                  <a:pt x="247" y="1159"/>
                </a:lnTo>
                <a:lnTo>
                  <a:pt x="247" y="1159"/>
                </a:lnTo>
                <a:lnTo>
                  <a:pt x="250" y="1165"/>
                </a:lnTo>
                <a:lnTo>
                  <a:pt x="253" y="1171"/>
                </a:lnTo>
                <a:lnTo>
                  <a:pt x="255" y="1180"/>
                </a:lnTo>
                <a:lnTo>
                  <a:pt x="255" y="1180"/>
                </a:lnTo>
                <a:lnTo>
                  <a:pt x="256" y="1188"/>
                </a:lnTo>
                <a:lnTo>
                  <a:pt x="258" y="1194"/>
                </a:lnTo>
                <a:lnTo>
                  <a:pt x="258" y="1199"/>
                </a:lnTo>
                <a:lnTo>
                  <a:pt x="258" y="1202"/>
                </a:lnTo>
                <a:lnTo>
                  <a:pt x="258" y="1202"/>
                </a:lnTo>
                <a:lnTo>
                  <a:pt x="258" y="1205"/>
                </a:lnTo>
                <a:lnTo>
                  <a:pt x="259" y="1207"/>
                </a:lnTo>
                <a:lnTo>
                  <a:pt x="261" y="1214"/>
                </a:lnTo>
                <a:lnTo>
                  <a:pt x="266" y="1223"/>
                </a:lnTo>
                <a:lnTo>
                  <a:pt x="276" y="1229"/>
                </a:lnTo>
                <a:lnTo>
                  <a:pt x="276" y="1229"/>
                </a:lnTo>
                <a:lnTo>
                  <a:pt x="274" y="1235"/>
                </a:lnTo>
                <a:lnTo>
                  <a:pt x="270" y="1248"/>
                </a:lnTo>
                <a:lnTo>
                  <a:pt x="266" y="1255"/>
                </a:lnTo>
                <a:lnTo>
                  <a:pt x="261" y="1262"/>
                </a:lnTo>
                <a:lnTo>
                  <a:pt x="256" y="1269"/>
                </a:lnTo>
                <a:lnTo>
                  <a:pt x="249" y="1275"/>
                </a:lnTo>
                <a:lnTo>
                  <a:pt x="249" y="1275"/>
                </a:lnTo>
                <a:lnTo>
                  <a:pt x="246" y="1277"/>
                </a:lnTo>
                <a:lnTo>
                  <a:pt x="241" y="1277"/>
                </a:lnTo>
                <a:lnTo>
                  <a:pt x="237" y="1277"/>
                </a:lnTo>
                <a:lnTo>
                  <a:pt x="232" y="1275"/>
                </a:lnTo>
                <a:lnTo>
                  <a:pt x="224" y="1271"/>
                </a:lnTo>
                <a:lnTo>
                  <a:pt x="216" y="1265"/>
                </a:lnTo>
                <a:lnTo>
                  <a:pt x="207" y="1256"/>
                </a:lnTo>
                <a:lnTo>
                  <a:pt x="200" y="1248"/>
                </a:lnTo>
                <a:lnTo>
                  <a:pt x="193" y="1239"/>
                </a:lnTo>
                <a:lnTo>
                  <a:pt x="188" y="1231"/>
                </a:lnTo>
                <a:lnTo>
                  <a:pt x="188" y="1231"/>
                </a:lnTo>
                <a:lnTo>
                  <a:pt x="181" y="1214"/>
                </a:lnTo>
                <a:lnTo>
                  <a:pt x="174" y="1194"/>
                </a:lnTo>
                <a:lnTo>
                  <a:pt x="165" y="1171"/>
                </a:lnTo>
                <a:lnTo>
                  <a:pt x="165" y="1171"/>
                </a:lnTo>
                <a:close/>
                <a:moveTo>
                  <a:pt x="529" y="1012"/>
                </a:moveTo>
                <a:lnTo>
                  <a:pt x="529" y="1012"/>
                </a:lnTo>
                <a:lnTo>
                  <a:pt x="529" y="1011"/>
                </a:lnTo>
                <a:lnTo>
                  <a:pt x="530" y="1011"/>
                </a:lnTo>
                <a:lnTo>
                  <a:pt x="531" y="1010"/>
                </a:lnTo>
                <a:lnTo>
                  <a:pt x="531" y="1010"/>
                </a:lnTo>
                <a:lnTo>
                  <a:pt x="535" y="1010"/>
                </a:lnTo>
                <a:lnTo>
                  <a:pt x="543" y="1010"/>
                </a:lnTo>
                <a:lnTo>
                  <a:pt x="553" y="1013"/>
                </a:lnTo>
                <a:lnTo>
                  <a:pt x="559" y="1015"/>
                </a:lnTo>
                <a:lnTo>
                  <a:pt x="564" y="1018"/>
                </a:lnTo>
                <a:lnTo>
                  <a:pt x="564" y="1018"/>
                </a:lnTo>
                <a:lnTo>
                  <a:pt x="575" y="1028"/>
                </a:lnTo>
                <a:lnTo>
                  <a:pt x="582" y="1036"/>
                </a:lnTo>
                <a:lnTo>
                  <a:pt x="590" y="1047"/>
                </a:lnTo>
                <a:lnTo>
                  <a:pt x="601" y="1060"/>
                </a:lnTo>
                <a:lnTo>
                  <a:pt x="612" y="1078"/>
                </a:lnTo>
                <a:lnTo>
                  <a:pt x="625" y="1100"/>
                </a:lnTo>
                <a:lnTo>
                  <a:pt x="639" y="1125"/>
                </a:lnTo>
                <a:lnTo>
                  <a:pt x="639" y="1125"/>
                </a:lnTo>
                <a:lnTo>
                  <a:pt x="645" y="1139"/>
                </a:lnTo>
                <a:lnTo>
                  <a:pt x="651" y="1155"/>
                </a:lnTo>
                <a:lnTo>
                  <a:pt x="657" y="1170"/>
                </a:lnTo>
                <a:lnTo>
                  <a:pt x="661" y="1186"/>
                </a:lnTo>
                <a:lnTo>
                  <a:pt x="668" y="1217"/>
                </a:lnTo>
                <a:lnTo>
                  <a:pt x="671" y="1245"/>
                </a:lnTo>
                <a:lnTo>
                  <a:pt x="673" y="1271"/>
                </a:lnTo>
                <a:lnTo>
                  <a:pt x="674" y="1291"/>
                </a:lnTo>
                <a:lnTo>
                  <a:pt x="673" y="1309"/>
                </a:lnTo>
                <a:lnTo>
                  <a:pt x="633" y="1292"/>
                </a:lnTo>
                <a:lnTo>
                  <a:pt x="633" y="1292"/>
                </a:lnTo>
                <a:lnTo>
                  <a:pt x="624" y="1277"/>
                </a:lnTo>
                <a:lnTo>
                  <a:pt x="613" y="1257"/>
                </a:lnTo>
                <a:lnTo>
                  <a:pt x="613" y="1257"/>
                </a:lnTo>
                <a:lnTo>
                  <a:pt x="601" y="1244"/>
                </a:lnTo>
                <a:lnTo>
                  <a:pt x="595" y="1236"/>
                </a:lnTo>
                <a:lnTo>
                  <a:pt x="594" y="1231"/>
                </a:lnTo>
                <a:lnTo>
                  <a:pt x="592" y="1229"/>
                </a:lnTo>
                <a:lnTo>
                  <a:pt x="592" y="1229"/>
                </a:lnTo>
                <a:lnTo>
                  <a:pt x="592" y="1226"/>
                </a:lnTo>
                <a:lnTo>
                  <a:pt x="591" y="1224"/>
                </a:lnTo>
                <a:lnTo>
                  <a:pt x="588" y="1220"/>
                </a:lnTo>
                <a:lnTo>
                  <a:pt x="585" y="1218"/>
                </a:lnTo>
                <a:lnTo>
                  <a:pt x="584" y="1217"/>
                </a:lnTo>
                <a:lnTo>
                  <a:pt x="584" y="1217"/>
                </a:lnTo>
                <a:lnTo>
                  <a:pt x="582" y="1212"/>
                </a:lnTo>
                <a:lnTo>
                  <a:pt x="575" y="1204"/>
                </a:lnTo>
                <a:lnTo>
                  <a:pt x="569" y="1193"/>
                </a:lnTo>
                <a:lnTo>
                  <a:pt x="566" y="1188"/>
                </a:lnTo>
                <a:lnTo>
                  <a:pt x="566" y="1188"/>
                </a:lnTo>
                <a:lnTo>
                  <a:pt x="563" y="1173"/>
                </a:lnTo>
                <a:lnTo>
                  <a:pt x="555" y="1140"/>
                </a:lnTo>
                <a:lnTo>
                  <a:pt x="543" y="1090"/>
                </a:lnTo>
                <a:lnTo>
                  <a:pt x="543" y="1090"/>
                </a:lnTo>
                <a:lnTo>
                  <a:pt x="542" y="1082"/>
                </a:lnTo>
                <a:lnTo>
                  <a:pt x="541" y="1074"/>
                </a:lnTo>
                <a:lnTo>
                  <a:pt x="541" y="1067"/>
                </a:lnTo>
                <a:lnTo>
                  <a:pt x="541" y="1067"/>
                </a:lnTo>
                <a:lnTo>
                  <a:pt x="540" y="1058"/>
                </a:lnTo>
                <a:lnTo>
                  <a:pt x="536" y="1048"/>
                </a:lnTo>
                <a:lnTo>
                  <a:pt x="531" y="1035"/>
                </a:lnTo>
                <a:lnTo>
                  <a:pt x="531" y="1035"/>
                </a:lnTo>
                <a:lnTo>
                  <a:pt x="530" y="1024"/>
                </a:lnTo>
                <a:lnTo>
                  <a:pt x="529" y="1012"/>
                </a:lnTo>
                <a:lnTo>
                  <a:pt x="529" y="1012"/>
                </a:lnTo>
                <a:close/>
                <a:moveTo>
                  <a:pt x="531" y="1275"/>
                </a:moveTo>
                <a:lnTo>
                  <a:pt x="531" y="1266"/>
                </a:lnTo>
                <a:lnTo>
                  <a:pt x="531" y="1266"/>
                </a:lnTo>
                <a:lnTo>
                  <a:pt x="543" y="1265"/>
                </a:lnTo>
                <a:lnTo>
                  <a:pt x="552" y="1263"/>
                </a:lnTo>
                <a:lnTo>
                  <a:pt x="555" y="1263"/>
                </a:lnTo>
                <a:lnTo>
                  <a:pt x="555" y="1263"/>
                </a:lnTo>
                <a:lnTo>
                  <a:pt x="557" y="1267"/>
                </a:lnTo>
                <a:lnTo>
                  <a:pt x="560" y="1273"/>
                </a:lnTo>
                <a:lnTo>
                  <a:pt x="566" y="1284"/>
                </a:lnTo>
                <a:lnTo>
                  <a:pt x="566" y="1284"/>
                </a:lnTo>
                <a:lnTo>
                  <a:pt x="570" y="1286"/>
                </a:lnTo>
                <a:lnTo>
                  <a:pt x="578" y="1291"/>
                </a:lnTo>
                <a:lnTo>
                  <a:pt x="589" y="1297"/>
                </a:lnTo>
                <a:lnTo>
                  <a:pt x="598" y="1300"/>
                </a:lnTo>
                <a:lnTo>
                  <a:pt x="598" y="1300"/>
                </a:lnTo>
                <a:lnTo>
                  <a:pt x="609" y="1306"/>
                </a:lnTo>
                <a:lnTo>
                  <a:pt x="624" y="1315"/>
                </a:lnTo>
                <a:lnTo>
                  <a:pt x="642" y="1327"/>
                </a:lnTo>
                <a:lnTo>
                  <a:pt x="668" y="1367"/>
                </a:lnTo>
                <a:lnTo>
                  <a:pt x="668" y="1367"/>
                </a:lnTo>
                <a:lnTo>
                  <a:pt x="667" y="1382"/>
                </a:lnTo>
                <a:lnTo>
                  <a:pt x="664" y="1396"/>
                </a:lnTo>
                <a:lnTo>
                  <a:pt x="659" y="1413"/>
                </a:lnTo>
                <a:lnTo>
                  <a:pt x="656" y="1421"/>
                </a:lnTo>
                <a:lnTo>
                  <a:pt x="652" y="1430"/>
                </a:lnTo>
                <a:lnTo>
                  <a:pt x="648" y="1437"/>
                </a:lnTo>
                <a:lnTo>
                  <a:pt x="642" y="1444"/>
                </a:lnTo>
                <a:lnTo>
                  <a:pt x="634" y="1450"/>
                </a:lnTo>
                <a:lnTo>
                  <a:pt x="627" y="1455"/>
                </a:lnTo>
                <a:lnTo>
                  <a:pt x="618" y="1458"/>
                </a:lnTo>
                <a:lnTo>
                  <a:pt x="607" y="1460"/>
                </a:lnTo>
                <a:lnTo>
                  <a:pt x="607" y="1460"/>
                </a:lnTo>
                <a:lnTo>
                  <a:pt x="596" y="1458"/>
                </a:lnTo>
                <a:lnTo>
                  <a:pt x="585" y="1456"/>
                </a:lnTo>
                <a:lnTo>
                  <a:pt x="577" y="1452"/>
                </a:lnTo>
                <a:lnTo>
                  <a:pt x="567" y="1448"/>
                </a:lnTo>
                <a:lnTo>
                  <a:pt x="559" y="1442"/>
                </a:lnTo>
                <a:lnTo>
                  <a:pt x="552" y="1434"/>
                </a:lnTo>
                <a:lnTo>
                  <a:pt x="545" y="1427"/>
                </a:lnTo>
                <a:lnTo>
                  <a:pt x="539" y="1419"/>
                </a:lnTo>
                <a:lnTo>
                  <a:pt x="528" y="1403"/>
                </a:lnTo>
                <a:lnTo>
                  <a:pt x="520" y="1388"/>
                </a:lnTo>
                <a:lnTo>
                  <a:pt x="509" y="1367"/>
                </a:lnTo>
                <a:lnTo>
                  <a:pt x="509" y="1367"/>
                </a:lnTo>
                <a:lnTo>
                  <a:pt x="505" y="1359"/>
                </a:lnTo>
                <a:lnTo>
                  <a:pt x="500" y="1348"/>
                </a:lnTo>
                <a:lnTo>
                  <a:pt x="491" y="1322"/>
                </a:lnTo>
                <a:lnTo>
                  <a:pt x="481" y="1287"/>
                </a:lnTo>
                <a:lnTo>
                  <a:pt x="523" y="1286"/>
                </a:lnTo>
                <a:lnTo>
                  <a:pt x="521" y="1280"/>
                </a:lnTo>
                <a:lnTo>
                  <a:pt x="521" y="1280"/>
                </a:lnTo>
                <a:lnTo>
                  <a:pt x="527" y="1279"/>
                </a:lnTo>
                <a:lnTo>
                  <a:pt x="530" y="1277"/>
                </a:lnTo>
                <a:lnTo>
                  <a:pt x="531" y="1275"/>
                </a:lnTo>
                <a:lnTo>
                  <a:pt x="531" y="1275"/>
                </a:lnTo>
                <a:close/>
                <a:moveTo>
                  <a:pt x="523" y="1094"/>
                </a:moveTo>
                <a:lnTo>
                  <a:pt x="523" y="1094"/>
                </a:lnTo>
                <a:lnTo>
                  <a:pt x="539" y="1132"/>
                </a:lnTo>
                <a:lnTo>
                  <a:pt x="552" y="1168"/>
                </a:lnTo>
                <a:lnTo>
                  <a:pt x="552" y="1168"/>
                </a:lnTo>
                <a:lnTo>
                  <a:pt x="542" y="1157"/>
                </a:lnTo>
                <a:lnTo>
                  <a:pt x="531" y="1147"/>
                </a:lnTo>
                <a:lnTo>
                  <a:pt x="521" y="1128"/>
                </a:lnTo>
                <a:lnTo>
                  <a:pt x="521" y="1128"/>
                </a:lnTo>
                <a:lnTo>
                  <a:pt x="521" y="1110"/>
                </a:lnTo>
                <a:lnTo>
                  <a:pt x="522" y="1098"/>
                </a:lnTo>
                <a:lnTo>
                  <a:pt x="523" y="1094"/>
                </a:lnTo>
                <a:lnTo>
                  <a:pt x="523" y="1094"/>
                </a:lnTo>
                <a:close/>
                <a:moveTo>
                  <a:pt x="521" y="1188"/>
                </a:moveTo>
                <a:lnTo>
                  <a:pt x="531" y="1194"/>
                </a:lnTo>
                <a:lnTo>
                  <a:pt x="529" y="1214"/>
                </a:lnTo>
                <a:lnTo>
                  <a:pt x="529" y="1214"/>
                </a:lnTo>
                <a:lnTo>
                  <a:pt x="528" y="1214"/>
                </a:lnTo>
                <a:lnTo>
                  <a:pt x="527" y="1217"/>
                </a:lnTo>
                <a:lnTo>
                  <a:pt x="525" y="1220"/>
                </a:lnTo>
                <a:lnTo>
                  <a:pt x="521" y="1220"/>
                </a:lnTo>
                <a:lnTo>
                  <a:pt x="521" y="1188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0</Words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pptxa31_傘を差しながら自転車に乗る人のシルエット</dc:title>
  <dc:subject>pptxa31_傘を差しながら自転車に乗る人のシルエット</dc:subject>
  <dc:creator>でじけろお</dc:creator>
  <cp:revision>1</cp:revision>
  <dcterms:created xsi:type="dcterms:W3CDTF">2018-05-20T00:31:01Z</dcterms:created>
  <dcterms:modified xsi:type="dcterms:W3CDTF">2019-05-17T07:55:57Z</dcterms:modified>
  <cp:version>1</cp:version>
</cp:coreProperties>
</file>

<file path=docProps/thumbnail.jpeg>
</file>